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E5B"/>
    <a:srgbClr val="347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90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1FD9-AF13-4C28-AC01-913C309BB57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39B1-F9CC-4C3E-8C03-64EC9A8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EFCE62-5AF0-4250-9A58-02DA7DD1658B}"/>
              </a:ext>
            </a:extLst>
          </p:cNvPr>
          <p:cNvSpPr/>
          <p:nvPr/>
        </p:nvSpPr>
        <p:spPr>
          <a:xfrm>
            <a:off x="0" y="1"/>
            <a:ext cx="7772400" cy="1621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062EB-1303-4192-989B-F2EA6587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62" y="58829"/>
            <a:ext cx="7383076" cy="1141472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solidFill>
                  <a:srgbClr val="1F2E5B"/>
                </a:solidFill>
                <a:latin typeface="Century Gothic" panose="020B0502020202020204" pitchFamily="34" charset="0"/>
              </a:rPr>
              <a:t>Title of Sports 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DE463-CCD4-4B09-BEF4-72604B30B587}"/>
              </a:ext>
            </a:extLst>
          </p:cNvPr>
          <p:cNvSpPr txBox="1"/>
          <p:nvPr/>
        </p:nvSpPr>
        <p:spPr>
          <a:xfrm>
            <a:off x="194662" y="1914268"/>
            <a:ext cx="74098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Insert event information here.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079B01-4D8E-470C-AADF-373EF40DFF82}"/>
              </a:ext>
            </a:extLst>
          </p:cNvPr>
          <p:cNvSpPr txBox="1">
            <a:spLocks/>
          </p:cNvSpPr>
          <p:nvPr/>
        </p:nvSpPr>
        <p:spPr>
          <a:xfrm>
            <a:off x="221448" y="8144132"/>
            <a:ext cx="4301784" cy="1723197"/>
          </a:xfrm>
          <a:prstGeom prst="rect">
            <a:avLst/>
          </a:prstGeom>
          <a:solidFill>
            <a:srgbClr val="1F2E5B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Location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Cost?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Website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39360-BFE7-428A-9CA9-6DC03DAB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7696512"/>
            <a:ext cx="2796072" cy="2170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9B795F-41EF-4066-9353-885AB6F18420}"/>
              </a:ext>
            </a:extLst>
          </p:cNvPr>
          <p:cNvSpPr/>
          <p:nvPr/>
        </p:nvSpPr>
        <p:spPr>
          <a:xfrm>
            <a:off x="221448" y="95039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4753F"/>
                </a:solidFill>
                <a:latin typeface="Century Gothic" panose="020B0502020202020204" pitchFamily="34" charset="0"/>
              </a:rPr>
              <a:t>Date/Time</a:t>
            </a:r>
          </a:p>
        </p:txBody>
      </p:sp>
    </p:spTree>
    <p:extLst>
      <p:ext uri="{BB962C8B-B14F-4D97-AF65-F5344CB8AC3E}">
        <p14:creationId xmlns:p14="http://schemas.microsoft.com/office/powerpoint/2010/main" val="260447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</TotalTime>
  <Words>17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Title of Sports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Sanders</dc:creator>
  <cp:lastModifiedBy>Sara Sanders</cp:lastModifiedBy>
  <cp:revision>24</cp:revision>
  <cp:lastPrinted>2018-09-02T16:39:00Z</cp:lastPrinted>
  <dcterms:created xsi:type="dcterms:W3CDTF">2018-09-01T21:54:43Z</dcterms:created>
  <dcterms:modified xsi:type="dcterms:W3CDTF">2018-09-04T16:57:51Z</dcterms:modified>
</cp:coreProperties>
</file>