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E5B"/>
    <a:srgbClr val="347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16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62EB-1303-4192-989B-F2EA6587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1" y="4030195"/>
            <a:ext cx="5467789" cy="92951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1F2E5B"/>
                </a:solidFill>
                <a:latin typeface="Century Gothic" panose="020B0502020202020204" pitchFamily="34" charset="0"/>
              </a:rPr>
              <a:t>Title of Activity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5B96E-7886-4C8B-9361-DE3BA79AD4BD}"/>
              </a:ext>
            </a:extLst>
          </p:cNvPr>
          <p:cNvSpPr txBox="1">
            <a:spLocks/>
          </p:cNvSpPr>
          <p:nvPr/>
        </p:nvSpPr>
        <p:spPr>
          <a:xfrm>
            <a:off x="203201" y="4827420"/>
            <a:ext cx="2733894" cy="542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34753F"/>
                </a:solidFill>
                <a:latin typeface="Century Gothic" panose="020B0502020202020204" pitchFamily="34" charset="0"/>
              </a:rPr>
              <a:t>Date/Time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DE463-CCD4-4B09-BEF4-72604B30B587}"/>
              </a:ext>
            </a:extLst>
          </p:cNvPr>
          <p:cNvSpPr txBox="1"/>
          <p:nvPr/>
        </p:nvSpPr>
        <p:spPr>
          <a:xfrm>
            <a:off x="203201" y="5458839"/>
            <a:ext cx="7281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Insert event information here.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DD7CEF-F823-4B6D-8AA1-0D1F2D06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28" y="8820291"/>
            <a:ext cx="2481072" cy="955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CB499D-9F42-45D6-8714-67134EFBB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8"/>
          <a:stretch/>
        </p:blipFill>
        <p:spPr>
          <a:xfrm>
            <a:off x="221450" y="169547"/>
            <a:ext cx="7347749" cy="39325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DDCB41-D2EC-4795-8147-F1C4E526C446}"/>
              </a:ext>
            </a:extLst>
          </p:cNvPr>
          <p:cNvSpPr txBox="1"/>
          <p:nvPr/>
        </p:nvSpPr>
        <p:spPr>
          <a:xfrm>
            <a:off x="287746" y="3553526"/>
            <a:ext cx="3226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Insert High Resolution Photo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7F0930F-C724-48CD-8505-11B1A04C0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450" y="8877847"/>
            <a:ext cx="4506060" cy="95562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sz="1400" b="1" dirty="0">
                <a:solidFill>
                  <a:srgbClr val="1F2E5B"/>
                </a:solidFill>
                <a:latin typeface="Century Gothic" panose="020B0502020202020204" pitchFamily="34" charset="0"/>
              </a:rPr>
              <a:t>Location (Building and room)</a:t>
            </a:r>
          </a:p>
          <a:p>
            <a:pPr algn="l"/>
            <a:r>
              <a:rPr lang="en-US" sz="1400" b="1" dirty="0">
                <a:solidFill>
                  <a:srgbClr val="1F2E5B"/>
                </a:solidFill>
                <a:latin typeface="Century Gothic" panose="020B0502020202020204" pitchFamily="34" charset="0"/>
              </a:rPr>
              <a:t>Other info</a:t>
            </a:r>
          </a:p>
          <a:p>
            <a:pPr algn="l"/>
            <a:r>
              <a:rPr lang="en-US" sz="1400" b="1" dirty="0">
                <a:solidFill>
                  <a:srgbClr val="1F2E5B"/>
                </a:solidFill>
                <a:latin typeface="Century Gothic" panose="020B0502020202020204" pitchFamily="34" charset="0"/>
              </a:rPr>
              <a:t>Website address </a:t>
            </a:r>
          </a:p>
        </p:txBody>
      </p:sp>
    </p:spTree>
    <p:extLst>
      <p:ext uri="{BB962C8B-B14F-4D97-AF65-F5344CB8AC3E}">
        <p14:creationId xmlns:p14="http://schemas.microsoft.com/office/powerpoint/2010/main" val="2871374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2639</TotalTime>
  <Words>26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Title of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Sanders</dc:creator>
  <cp:lastModifiedBy>Sara Sanders</cp:lastModifiedBy>
  <cp:revision>21</cp:revision>
  <cp:lastPrinted>2018-09-02T16:39:00Z</cp:lastPrinted>
  <dcterms:created xsi:type="dcterms:W3CDTF">2018-09-01T21:54:43Z</dcterms:created>
  <dcterms:modified xsi:type="dcterms:W3CDTF">2018-09-04T16:36:06Z</dcterms:modified>
</cp:coreProperties>
</file>