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handoutMasterIdLst>
    <p:handoutMasterId r:id="rId16"/>
  </p:handoutMasterIdLst>
  <p:sldIdLst>
    <p:sldId id="1068" r:id="rId5"/>
    <p:sldId id="1080" r:id="rId6"/>
    <p:sldId id="1042" r:id="rId7"/>
    <p:sldId id="1074" r:id="rId8"/>
    <p:sldId id="1075" r:id="rId9"/>
    <p:sldId id="1078" r:id="rId10"/>
    <p:sldId id="1076" r:id="rId11"/>
    <p:sldId id="1077" r:id="rId12"/>
    <p:sldId id="1073" r:id="rId13"/>
    <p:sldId id="631" r:id="rId14"/>
  </p:sldIdLst>
  <p:sldSz cx="9144000" cy="5143500" type="screen16x9"/>
  <p:notesSz cx="9363075" cy="7077075"/>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2" userDrawn="1">
          <p15:clr>
            <a:srgbClr val="A4A3A4"/>
          </p15:clr>
        </p15:guide>
        <p15:guide id="2" pos="2880" userDrawn="1">
          <p15:clr>
            <a:srgbClr val="A4A3A4"/>
          </p15:clr>
        </p15:guide>
        <p15:guide id="3" orient="horz" pos="132" userDrawn="1">
          <p15:clr>
            <a:srgbClr val="A4A3A4"/>
          </p15:clr>
        </p15:guide>
        <p15:guide id="4" orient="horz" pos="751">
          <p15:clr>
            <a:srgbClr val="A4A3A4"/>
          </p15:clr>
        </p15:guide>
        <p15:guide id="5" orient="horz" pos="507">
          <p15:clr>
            <a:srgbClr val="A4A3A4"/>
          </p15:clr>
        </p15:guide>
        <p15:guide id="6" pos="4564">
          <p15:clr>
            <a:srgbClr val="A4A3A4"/>
          </p15:clr>
        </p15:guide>
        <p15:guide id="7" orient="horz" pos="2491">
          <p15:clr>
            <a:srgbClr val="A4A3A4"/>
          </p15:clr>
        </p15:guide>
        <p15:guide id="8" orient="horz" pos="2445">
          <p15:clr>
            <a:srgbClr val="A4A3A4"/>
          </p15:clr>
        </p15:guide>
        <p15:guide id="9" orient="horz" pos="1130">
          <p15:clr>
            <a:srgbClr val="A4A3A4"/>
          </p15:clr>
        </p15:guide>
        <p15:guide id="10" pos="5631">
          <p15:clr>
            <a:srgbClr val="A4A3A4"/>
          </p15:clr>
        </p15:guide>
        <p15:guide id="11" pos="4620">
          <p15:clr>
            <a:srgbClr val="A4A3A4"/>
          </p15:clr>
        </p15:guide>
        <p15:guide id="12" pos="2792">
          <p15:clr>
            <a:srgbClr val="A4A3A4"/>
          </p15:clr>
        </p15:guide>
        <p15:guide id="13" pos="1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ulding, Julie [MKT]" initials="GJ[" lastIdx="54" clrIdx="0"/>
  <p:cmAuthor id="2" name="Daniel Buxton" initials="DB" lastIdx="0" clrIdx="1"/>
  <p:cmAuthor id="3" name="macuser3" initials="m" lastIdx="19"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F4F4"/>
    <a:srgbClr val="FFCB13"/>
    <a:srgbClr val="00FFDB"/>
    <a:srgbClr val="00FF14"/>
    <a:srgbClr val="F5F3E6"/>
    <a:srgbClr val="FF4500"/>
    <a:srgbClr val="FF870A"/>
    <a:srgbClr val="000000"/>
    <a:srgbClr val="4DF5FC"/>
    <a:srgbClr val="04D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81" autoAdjust="0"/>
    <p:restoredTop sz="94422" autoAdjust="0"/>
  </p:normalViewPr>
  <p:slideViewPr>
    <p:cSldViewPr snapToGrid="0">
      <p:cViewPr varScale="1">
        <p:scale>
          <a:sx n="90" d="100"/>
          <a:sy n="90" d="100"/>
        </p:scale>
        <p:origin x="984" y="72"/>
      </p:cViewPr>
      <p:guideLst>
        <p:guide orient="horz" pos="282"/>
        <p:guide pos="2880"/>
        <p:guide orient="horz" pos="132"/>
        <p:guide orient="horz" pos="751"/>
        <p:guide orient="horz" pos="507"/>
        <p:guide pos="4564"/>
        <p:guide orient="horz" pos="2491"/>
        <p:guide orient="horz" pos="2445"/>
        <p:guide orient="horz" pos="1130"/>
        <p:guide pos="5631"/>
        <p:guide pos="4620"/>
        <p:guide pos="2792"/>
        <p:guide pos="13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69" d="100"/>
          <a:sy n="69" d="100"/>
        </p:scale>
        <p:origin x="193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753" cy="353974"/>
          </a:xfrm>
          <a:prstGeom prst="rect">
            <a:avLst/>
          </a:prstGeom>
        </p:spPr>
        <p:txBody>
          <a:bodyPr vert="horz" lIns="91440" tIns="45720" rIns="91440" bIns="45720" rtlCol="0"/>
          <a:lstStyle>
            <a:lvl1pPr algn="l">
              <a:defRPr sz="1200"/>
            </a:lvl1pPr>
          </a:lstStyle>
          <a:p>
            <a:endParaRPr lang="en-US" dirty="0">
              <a:latin typeface="Sprint Sans Ofc" panose="020B0503030202060203" pitchFamily="34" charset="77"/>
            </a:endParaRPr>
          </a:p>
        </p:txBody>
      </p:sp>
      <p:sp>
        <p:nvSpPr>
          <p:cNvPr id="3" name="Date Placeholder 2"/>
          <p:cNvSpPr>
            <a:spLocks noGrp="1"/>
          </p:cNvSpPr>
          <p:nvPr>
            <p:ph type="dt" sz="quarter" idx="1"/>
          </p:nvPr>
        </p:nvSpPr>
        <p:spPr>
          <a:xfrm>
            <a:off x="5303223" y="0"/>
            <a:ext cx="4057753" cy="353974"/>
          </a:xfrm>
          <a:prstGeom prst="rect">
            <a:avLst/>
          </a:prstGeom>
        </p:spPr>
        <p:txBody>
          <a:bodyPr vert="horz" lIns="91440" tIns="45720" rIns="91440" bIns="45720" rtlCol="0"/>
          <a:lstStyle>
            <a:lvl1pPr algn="r">
              <a:defRPr sz="1200"/>
            </a:lvl1pPr>
          </a:lstStyle>
          <a:p>
            <a:fld id="{1484DBFB-7C6B-A44A-B79B-72198FC597D9}" type="datetimeFigureOut">
              <a:rPr lang="en-US" smtClean="0">
                <a:latin typeface="Sprint Sans Ofc" panose="020B0503030202060203" pitchFamily="34" charset="77"/>
              </a:rPr>
              <a:t>08/12/2019</a:t>
            </a:fld>
            <a:endParaRPr lang="en-US" dirty="0">
              <a:latin typeface="Sprint Sans Ofc" panose="020B0503030202060203" pitchFamily="34" charset="77"/>
            </a:endParaRPr>
          </a:p>
        </p:txBody>
      </p:sp>
      <p:sp>
        <p:nvSpPr>
          <p:cNvPr id="4" name="Footer Placeholder 3"/>
          <p:cNvSpPr>
            <a:spLocks noGrp="1"/>
          </p:cNvSpPr>
          <p:nvPr>
            <p:ph type="ftr" sz="quarter" idx="2"/>
          </p:nvPr>
        </p:nvSpPr>
        <p:spPr>
          <a:xfrm>
            <a:off x="0" y="6721902"/>
            <a:ext cx="4057753" cy="353974"/>
          </a:xfrm>
          <a:prstGeom prst="rect">
            <a:avLst/>
          </a:prstGeom>
        </p:spPr>
        <p:txBody>
          <a:bodyPr vert="horz" lIns="91440" tIns="45720" rIns="91440" bIns="45720" rtlCol="0" anchor="b"/>
          <a:lstStyle>
            <a:lvl1pPr algn="l">
              <a:defRPr sz="1200"/>
            </a:lvl1pPr>
          </a:lstStyle>
          <a:p>
            <a:endParaRPr lang="en-US" dirty="0">
              <a:latin typeface="Sprint Sans Ofc" panose="020B0503030202060203" pitchFamily="34" charset="77"/>
            </a:endParaRPr>
          </a:p>
        </p:txBody>
      </p:sp>
      <p:sp>
        <p:nvSpPr>
          <p:cNvPr id="5" name="Slide Number Placeholder 4"/>
          <p:cNvSpPr>
            <a:spLocks noGrp="1"/>
          </p:cNvSpPr>
          <p:nvPr>
            <p:ph type="sldNum" sz="quarter" idx="3"/>
          </p:nvPr>
        </p:nvSpPr>
        <p:spPr>
          <a:xfrm>
            <a:off x="5303223" y="6721902"/>
            <a:ext cx="4057753" cy="353974"/>
          </a:xfrm>
          <a:prstGeom prst="rect">
            <a:avLst/>
          </a:prstGeom>
        </p:spPr>
        <p:txBody>
          <a:bodyPr vert="horz" lIns="91440" tIns="45720" rIns="91440" bIns="45720" rtlCol="0" anchor="b"/>
          <a:lstStyle>
            <a:lvl1pPr algn="r">
              <a:defRPr sz="1200"/>
            </a:lvl1pPr>
          </a:lstStyle>
          <a:p>
            <a:fld id="{98A4058C-62D5-AF46-B6CD-007386B0EAE3}" type="slidenum">
              <a:rPr lang="en-US" smtClean="0">
                <a:latin typeface="Sprint Sans Ofc" panose="020B0503030202060203" pitchFamily="34" charset="77"/>
              </a:rPr>
              <a:t>‹#›</a:t>
            </a:fld>
            <a:endParaRPr lang="en-US" dirty="0">
              <a:latin typeface="Sprint Sans Ofc" panose="020B0503030202060203" pitchFamily="34" charset="77"/>
            </a:endParaRPr>
          </a:p>
        </p:txBody>
      </p:sp>
    </p:spTree>
    <p:extLst>
      <p:ext uri="{BB962C8B-B14F-4D97-AF65-F5344CB8AC3E}">
        <p14:creationId xmlns:p14="http://schemas.microsoft.com/office/powerpoint/2010/main" val="40673490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508250" y="163513"/>
            <a:ext cx="4384675" cy="2466975"/>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411976" y="2806911"/>
            <a:ext cx="8576577" cy="4001236"/>
          </a:xfrm>
          <a:prstGeom prst="rect">
            <a:avLst/>
          </a:prstGeom>
        </p:spPr>
        <p:txBody>
          <a:bodyPr vert="horz" lIns="93936" tIns="46968" rIns="93936" bIns="4696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24949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i="0" kern="1200">
        <a:solidFill>
          <a:schemeClr val="tx1"/>
        </a:solidFill>
        <a:latin typeface="Sprint Sans Ofc" panose="020B0503030202060203" pitchFamily="34" charset="77"/>
        <a:ea typeface="+mn-ea"/>
        <a:cs typeface="+mn-cs"/>
      </a:defRPr>
    </a:lvl1pPr>
    <a:lvl2pPr marL="457200" algn="l" defTabSz="914400" rtl="0" eaLnBrk="1" latinLnBrk="0" hangingPunct="1">
      <a:defRPr sz="1100" b="0" i="0" kern="1200">
        <a:solidFill>
          <a:schemeClr val="tx1"/>
        </a:solidFill>
        <a:latin typeface="Sprint Sans Ofc" panose="020B0503030202060203" pitchFamily="34" charset="77"/>
        <a:ea typeface="+mn-ea"/>
        <a:cs typeface="+mn-cs"/>
      </a:defRPr>
    </a:lvl2pPr>
    <a:lvl3pPr marL="914400" algn="l" defTabSz="914400" rtl="0" eaLnBrk="1" latinLnBrk="0" hangingPunct="1">
      <a:defRPr sz="1100" b="0" i="0" kern="1200">
        <a:solidFill>
          <a:schemeClr val="tx1"/>
        </a:solidFill>
        <a:latin typeface="Sprint Sans Ofc" panose="020B0503030202060203" pitchFamily="34" charset="77"/>
        <a:ea typeface="+mn-ea"/>
        <a:cs typeface="+mn-cs"/>
      </a:defRPr>
    </a:lvl3pPr>
    <a:lvl4pPr marL="1371600" algn="l" defTabSz="914400" rtl="0" eaLnBrk="1" latinLnBrk="0" hangingPunct="1">
      <a:defRPr sz="1100" b="0" i="0" kern="1200">
        <a:solidFill>
          <a:schemeClr val="tx1"/>
        </a:solidFill>
        <a:latin typeface="Sprint Sans Ofc" panose="020B0503030202060203" pitchFamily="34" charset="77"/>
        <a:ea typeface="+mn-ea"/>
        <a:cs typeface="+mn-cs"/>
      </a:defRPr>
    </a:lvl4pPr>
    <a:lvl5pPr marL="1828800" algn="l" defTabSz="914400" rtl="0" eaLnBrk="1" latinLnBrk="0" hangingPunct="1">
      <a:defRPr sz="1100" b="0" i="0" kern="1200">
        <a:solidFill>
          <a:schemeClr val="tx1"/>
        </a:solidFill>
        <a:latin typeface="Sprint Sans Ofc" panose="020B0503030202060203"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161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08027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Photo Title Slide - Light Photo">
    <p:spTree>
      <p:nvGrpSpPr>
        <p:cNvPr id="1" name=""/>
        <p:cNvGrpSpPr/>
        <p:nvPr/>
      </p:nvGrpSpPr>
      <p:grpSpPr>
        <a:xfrm>
          <a:off x="0" y="0"/>
          <a:ext cx="0" cy="0"/>
          <a:chOff x="0" y="0"/>
          <a:chExt cx="0" cy="0"/>
        </a:xfrm>
      </p:grpSpPr>
      <p:pic>
        <p:nvPicPr>
          <p:cNvPr id="12" name="Picture 11" descr="SprintBusLogo_Stacked_RGB_2color_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5232" y="385852"/>
            <a:ext cx="524451" cy="965200"/>
          </a:xfrm>
          <a:prstGeom prst="rect">
            <a:avLst/>
          </a:prstGeom>
        </p:spPr>
      </p:pic>
      <p:pic>
        <p:nvPicPr>
          <p:cNvPr id="17" name="Picture 16"/>
          <p:cNvPicPr>
            <a:picLocks noChangeAspect="1"/>
          </p:cNvPicPr>
          <p:nvPr userDrawn="1"/>
        </p:nvPicPr>
        <p:blipFill>
          <a:blip r:embed="rId3"/>
          <a:stretch>
            <a:fillRect/>
          </a:stretch>
        </p:blipFill>
        <p:spPr>
          <a:xfrm>
            <a:off x="1354" y="0"/>
            <a:ext cx="9141292" cy="5143500"/>
          </a:xfrm>
          <a:prstGeom prst="rect">
            <a:avLst/>
          </a:prstGeom>
        </p:spPr>
      </p:pic>
      <p:sp>
        <p:nvSpPr>
          <p:cNvPr id="6" name="Text Placeholder 3">
            <a:extLst>
              <a:ext uri="{FF2B5EF4-FFF2-40B4-BE49-F238E27FC236}">
                <a16:creationId xmlns:a16="http://schemas.microsoft.com/office/drawing/2014/main" id="{254085BA-7782-374D-A7C0-B4B4BD76C1C2}"/>
              </a:ext>
            </a:extLst>
          </p:cNvPr>
          <p:cNvSpPr>
            <a:spLocks noGrp="1"/>
          </p:cNvSpPr>
          <p:nvPr>
            <p:ph type="body" sz="quarter" idx="11" hasCustomPrompt="1"/>
          </p:nvPr>
        </p:nvSpPr>
        <p:spPr>
          <a:xfrm>
            <a:off x="216002" y="432002"/>
            <a:ext cx="7315200" cy="1097280"/>
          </a:xfrm>
          <a:prstGeom prst="rect">
            <a:avLst/>
          </a:prstGeom>
        </p:spPr>
        <p:txBody>
          <a:bodyPr anchor="b" anchorCtr="0"/>
          <a:lstStyle>
            <a:lvl1pPr marL="0" indent="0">
              <a:lnSpc>
                <a:spcPct val="85000"/>
              </a:lnSpc>
              <a:buNone/>
              <a:defRPr sz="4000" b="0" i="0">
                <a:solidFill>
                  <a:schemeClr val="tx1"/>
                </a:solidFill>
                <a:latin typeface="Sprint Sans Ofc Med" panose="020B0603030202060203" pitchFamily="34" charset="77"/>
              </a:defRPr>
            </a:lvl1pPr>
          </a:lstStyle>
          <a:p>
            <a:pPr lvl="0"/>
            <a:r>
              <a:rPr lang="en-US" dirty="0"/>
              <a:t>Title Here</a:t>
            </a:r>
          </a:p>
        </p:txBody>
      </p:sp>
      <p:sp>
        <p:nvSpPr>
          <p:cNvPr id="8" name="Text Placeholder 3">
            <a:extLst>
              <a:ext uri="{FF2B5EF4-FFF2-40B4-BE49-F238E27FC236}">
                <a16:creationId xmlns:a16="http://schemas.microsoft.com/office/drawing/2014/main" id="{3A32B651-D0EE-B745-B809-0BFD84BD078A}"/>
              </a:ext>
            </a:extLst>
          </p:cNvPr>
          <p:cNvSpPr>
            <a:spLocks noGrp="1"/>
          </p:cNvSpPr>
          <p:nvPr>
            <p:ph type="body" sz="quarter" idx="13" hasCustomPrompt="1"/>
          </p:nvPr>
        </p:nvSpPr>
        <p:spPr>
          <a:xfrm>
            <a:off x="215647" y="1670994"/>
            <a:ext cx="2361363" cy="285751"/>
          </a:xfrm>
          <a:prstGeom prst="rect">
            <a:avLst/>
          </a:prstGeom>
        </p:spPr>
        <p:txBody>
          <a:bodyPr/>
          <a:lstStyle>
            <a:lvl1pPr marL="0" indent="0">
              <a:buNone/>
              <a:defRPr sz="1500" b="0" i="0">
                <a:solidFill>
                  <a:schemeClr val="tx1"/>
                </a:solidFill>
                <a:latin typeface="Sprint Sans Ofc" panose="020B0503030202060203" pitchFamily="34" charset="77"/>
              </a:defRPr>
            </a:lvl1pPr>
          </a:lstStyle>
          <a:p>
            <a:pPr lvl="0"/>
            <a:r>
              <a:rPr lang="en-US" dirty="0"/>
              <a:t>Date</a:t>
            </a:r>
          </a:p>
        </p:txBody>
      </p:sp>
      <p:pic>
        <p:nvPicPr>
          <p:cNvPr id="11" name="Picture 10">
            <a:extLst>
              <a:ext uri="{FF2B5EF4-FFF2-40B4-BE49-F238E27FC236}">
                <a16:creationId xmlns:a16="http://schemas.microsoft.com/office/drawing/2014/main" id="{1DB55EE3-05D6-6744-87C9-82BF223B50F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41474" y="233068"/>
            <a:ext cx="920337" cy="920337"/>
          </a:xfrm>
          <a:prstGeom prst="rect">
            <a:avLst/>
          </a:prstGeom>
        </p:spPr>
      </p:pic>
    </p:spTree>
    <p:extLst>
      <p:ext uri="{BB962C8B-B14F-4D97-AF65-F5344CB8AC3E}">
        <p14:creationId xmlns:p14="http://schemas.microsoft.com/office/powerpoint/2010/main" val="850919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Photo Title Slide - Dark Photo">
    <p:spTree>
      <p:nvGrpSpPr>
        <p:cNvPr id="1" name=""/>
        <p:cNvGrpSpPr/>
        <p:nvPr/>
      </p:nvGrpSpPr>
      <p:grpSpPr>
        <a:xfrm>
          <a:off x="0" y="0"/>
          <a:ext cx="0" cy="0"/>
          <a:chOff x="0" y="0"/>
          <a:chExt cx="0" cy="0"/>
        </a:xfrm>
      </p:grpSpPr>
      <p:pic>
        <p:nvPicPr>
          <p:cNvPr id="12" name="Picture 11" descr="SprintBusLogo_Stacked_RGB_2color_w.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5232" y="385852"/>
            <a:ext cx="524451" cy="965200"/>
          </a:xfrm>
          <a:prstGeom prst="rect">
            <a:avLst/>
          </a:prstGeom>
        </p:spPr>
      </p:pic>
      <p:pic>
        <p:nvPicPr>
          <p:cNvPr id="17" name="Picture 16"/>
          <p:cNvPicPr>
            <a:picLocks noChangeAspect="1"/>
          </p:cNvPicPr>
          <p:nvPr userDrawn="1"/>
        </p:nvPicPr>
        <p:blipFill>
          <a:blip r:embed="rId3"/>
          <a:stretch>
            <a:fillRect/>
          </a:stretch>
        </p:blipFill>
        <p:spPr>
          <a:xfrm>
            <a:off x="1354" y="0"/>
            <a:ext cx="9141292" cy="5143500"/>
          </a:xfrm>
          <a:prstGeom prst="rect">
            <a:avLst/>
          </a:prstGeom>
        </p:spPr>
      </p:pic>
      <p:sp>
        <p:nvSpPr>
          <p:cNvPr id="6" name="Text Placeholder 3">
            <a:extLst>
              <a:ext uri="{FF2B5EF4-FFF2-40B4-BE49-F238E27FC236}">
                <a16:creationId xmlns:a16="http://schemas.microsoft.com/office/drawing/2014/main" id="{254085BA-7782-374D-A7C0-B4B4BD76C1C2}"/>
              </a:ext>
            </a:extLst>
          </p:cNvPr>
          <p:cNvSpPr>
            <a:spLocks noGrp="1"/>
          </p:cNvSpPr>
          <p:nvPr>
            <p:ph type="body" sz="quarter" idx="11" hasCustomPrompt="1"/>
          </p:nvPr>
        </p:nvSpPr>
        <p:spPr>
          <a:xfrm>
            <a:off x="216002" y="432002"/>
            <a:ext cx="7315200" cy="1097280"/>
          </a:xfrm>
          <a:prstGeom prst="rect">
            <a:avLst/>
          </a:prstGeom>
        </p:spPr>
        <p:txBody>
          <a:bodyPr anchor="b" anchorCtr="0"/>
          <a:lstStyle>
            <a:lvl1pPr marL="0" indent="0">
              <a:lnSpc>
                <a:spcPct val="85000"/>
              </a:lnSpc>
              <a:buNone/>
              <a:defRPr sz="4000" b="0" i="0">
                <a:solidFill>
                  <a:schemeClr val="bg1"/>
                </a:solidFill>
                <a:latin typeface="Sprint Sans Ofc Med" panose="020B0603030202060203" pitchFamily="34" charset="77"/>
              </a:defRPr>
            </a:lvl1pPr>
          </a:lstStyle>
          <a:p>
            <a:pPr lvl="0"/>
            <a:r>
              <a:rPr lang="en-US" dirty="0"/>
              <a:t>Title Here</a:t>
            </a:r>
          </a:p>
        </p:txBody>
      </p:sp>
      <p:sp>
        <p:nvSpPr>
          <p:cNvPr id="8" name="Text Placeholder 3">
            <a:extLst>
              <a:ext uri="{FF2B5EF4-FFF2-40B4-BE49-F238E27FC236}">
                <a16:creationId xmlns:a16="http://schemas.microsoft.com/office/drawing/2014/main" id="{3A32B651-D0EE-B745-B809-0BFD84BD078A}"/>
              </a:ext>
            </a:extLst>
          </p:cNvPr>
          <p:cNvSpPr>
            <a:spLocks noGrp="1"/>
          </p:cNvSpPr>
          <p:nvPr>
            <p:ph type="body" sz="quarter" idx="13" hasCustomPrompt="1"/>
          </p:nvPr>
        </p:nvSpPr>
        <p:spPr>
          <a:xfrm>
            <a:off x="215647" y="1670994"/>
            <a:ext cx="2361363" cy="285751"/>
          </a:xfrm>
          <a:prstGeom prst="rect">
            <a:avLst/>
          </a:prstGeom>
        </p:spPr>
        <p:txBody>
          <a:bodyPr/>
          <a:lstStyle>
            <a:lvl1pPr marL="0" indent="0">
              <a:buNone/>
              <a:defRPr sz="1500" b="0" i="0">
                <a:solidFill>
                  <a:schemeClr val="bg1"/>
                </a:solidFill>
                <a:latin typeface="Sprint Sans Ofc" panose="020B0503030202060203" pitchFamily="34" charset="77"/>
              </a:defRPr>
            </a:lvl1pPr>
          </a:lstStyle>
          <a:p>
            <a:pPr lvl="0"/>
            <a:r>
              <a:rPr lang="en-US" dirty="0"/>
              <a:t>Date</a:t>
            </a:r>
          </a:p>
        </p:txBody>
      </p:sp>
      <p:pic>
        <p:nvPicPr>
          <p:cNvPr id="15" name="Picture 14">
            <a:extLst>
              <a:ext uri="{FF2B5EF4-FFF2-40B4-BE49-F238E27FC236}">
                <a16:creationId xmlns:a16="http://schemas.microsoft.com/office/drawing/2014/main" id="{89B1DAB8-991A-3345-AF07-090A9780D7F1}"/>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452604" y="239005"/>
            <a:ext cx="495946" cy="914400"/>
          </a:xfrm>
          <a:prstGeom prst="rect">
            <a:avLst/>
          </a:prstGeom>
        </p:spPr>
      </p:pic>
    </p:spTree>
    <p:extLst>
      <p:ext uri="{BB962C8B-B14F-4D97-AF65-F5344CB8AC3E}">
        <p14:creationId xmlns:p14="http://schemas.microsoft.com/office/powerpoint/2010/main" val="3514792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Black Title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6E0F74C-2D01-4DFE-9284-A6E796AE0D1D}" type="slidenum">
              <a:rPr lang="en-US" smtClean="0"/>
              <a:pPr/>
              <a:t>‹#›</a:t>
            </a:fld>
            <a:endParaRPr lang="en-US" dirty="0"/>
          </a:p>
        </p:txBody>
      </p:sp>
      <p:pic>
        <p:nvPicPr>
          <p:cNvPr id="11" name="Picture 10">
            <a:extLst>
              <a:ext uri="{FF2B5EF4-FFF2-40B4-BE49-F238E27FC236}">
                <a16:creationId xmlns:a16="http://schemas.microsoft.com/office/drawing/2014/main" id="{CF9E6C6F-150C-7945-B901-4A471E2A733D}"/>
              </a:ext>
            </a:extLst>
          </p:cNvPr>
          <p:cNvPicPr>
            <a:picLocks noChangeAspect="1"/>
          </p:cNvPicPr>
          <p:nvPr userDrawn="1"/>
        </p:nvPicPr>
        <p:blipFill>
          <a:blip r:embed="rId2"/>
          <a:stretch>
            <a:fillRect/>
          </a:stretch>
        </p:blipFill>
        <p:spPr>
          <a:xfrm>
            <a:off x="0" y="0"/>
            <a:ext cx="9144000" cy="5153387"/>
          </a:xfrm>
          <a:prstGeom prst="rect">
            <a:avLst/>
          </a:prstGeom>
        </p:spPr>
      </p:pic>
      <p:sp>
        <p:nvSpPr>
          <p:cNvPr id="6" name="Text Placeholder 3">
            <a:extLst>
              <a:ext uri="{FF2B5EF4-FFF2-40B4-BE49-F238E27FC236}">
                <a16:creationId xmlns:a16="http://schemas.microsoft.com/office/drawing/2014/main" id="{254085BA-7782-374D-A7C0-B4B4BD76C1C2}"/>
              </a:ext>
            </a:extLst>
          </p:cNvPr>
          <p:cNvSpPr>
            <a:spLocks noGrp="1"/>
          </p:cNvSpPr>
          <p:nvPr>
            <p:ph type="body" sz="quarter" idx="11" hasCustomPrompt="1"/>
          </p:nvPr>
        </p:nvSpPr>
        <p:spPr>
          <a:xfrm>
            <a:off x="462224" y="1383103"/>
            <a:ext cx="7315200" cy="1097280"/>
          </a:xfrm>
          <a:prstGeom prst="rect">
            <a:avLst/>
          </a:prstGeom>
        </p:spPr>
        <p:txBody>
          <a:bodyPr/>
          <a:lstStyle>
            <a:lvl1pPr marL="0" indent="0">
              <a:lnSpc>
                <a:spcPct val="85000"/>
              </a:lnSpc>
              <a:buNone/>
              <a:defRPr sz="4000" b="0" i="0">
                <a:solidFill>
                  <a:schemeClr val="bg1"/>
                </a:solidFill>
                <a:latin typeface="Sprint Sans Ofc Med" panose="020B0603030202060203" pitchFamily="34" charset="77"/>
              </a:defRPr>
            </a:lvl1pPr>
          </a:lstStyle>
          <a:p>
            <a:pPr lvl="0"/>
            <a:r>
              <a:rPr lang="en-US" dirty="0"/>
              <a:t>Title Here</a:t>
            </a:r>
          </a:p>
        </p:txBody>
      </p:sp>
      <p:sp>
        <p:nvSpPr>
          <p:cNvPr id="8" name="Text Placeholder 3">
            <a:extLst>
              <a:ext uri="{FF2B5EF4-FFF2-40B4-BE49-F238E27FC236}">
                <a16:creationId xmlns:a16="http://schemas.microsoft.com/office/drawing/2014/main" id="{3A32B651-D0EE-B745-B809-0BFD84BD078A}"/>
              </a:ext>
            </a:extLst>
          </p:cNvPr>
          <p:cNvSpPr>
            <a:spLocks noGrp="1"/>
          </p:cNvSpPr>
          <p:nvPr>
            <p:ph type="body" sz="quarter" idx="13" hasCustomPrompt="1"/>
          </p:nvPr>
        </p:nvSpPr>
        <p:spPr>
          <a:xfrm>
            <a:off x="462223" y="2667585"/>
            <a:ext cx="2361363" cy="285751"/>
          </a:xfrm>
          <a:prstGeom prst="rect">
            <a:avLst/>
          </a:prstGeom>
        </p:spPr>
        <p:txBody>
          <a:bodyPr/>
          <a:lstStyle>
            <a:lvl1pPr marL="0" indent="0">
              <a:buNone/>
              <a:defRPr sz="1500" b="0" i="0">
                <a:solidFill>
                  <a:schemeClr val="bg1"/>
                </a:solidFill>
                <a:latin typeface="Sprint Sans Ofc" panose="020B0503030202060203" pitchFamily="34" charset="77"/>
              </a:defRPr>
            </a:lvl1pPr>
          </a:lstStyle>
          <a:p>
            <a:pPr lvl="0"/>
            <a:r>
              <a:rPr lang="en-US" dirty="0"/>
              <a:t>Date</a:t>
            </a:r>
          </a:p>
        </p:txBody>
      </p:sp>
      <p:pic>
        <p:nvPicPr>
          <p:cNvPr id="13" name="Picture 12">
            <a:extLst>
              <a:ext uri="{FF2B5EF4-FFF2-40B4-BE49-F238E27FC236}">
                <a16:creationId xmlns:a16="http://schemas.microsoft.com/office/drawing/2014/main" id="{CFB470D4-02DB-2C43-8729-87714AC0985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39076" y="234213"/>
            <a:ext cx="920337" cy="920337"/>
          </a:xfrm>
          <a:prstGeom prst="rect">
            <a:avLst/>
          </a:prstGeom>
        </p:spPr>
      </p:pic>
    </p:spTree>
    <p:extLst>
      <p:ext uri="{BB962C8B-B14F-4D97-AF65-F5344CB8AC3E}">
        <p14:creationId xmlns:p14="http://schemas.microsoft.com/office/powerpoint/2010/main" val="1403823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ingle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a:t>Click to edit </a:t>
            </a:r>
            <a:br>
              <a:rPr lang="en-US" dirty="0"/>
            </a:br>
            <a:r>
              <a:rPr lang="en-US" dirty="0"/>
              <a:t>Master title style</a:t>
            </a:r>
          </a:p>
        </p:txBody>
      </p:sp>
      <p:sp>
        <p:nvSpPr>
          <p:cNvPr id="10" name="Content Placeholder 9"/>
          <p:cNvSpPr>
            <a:spLocks noGrp="1"/>
          </p:cNvSpPr>
          <p:nvPr>
            <p:ph sz="quarter" idx="10" hasCustomPrompt="1"/>
          </p:nvPr>
        </p:nvSpPr>
        <p:spPr>
          <a:xfrm>
            <a:off x="454232" y="1467294"/>
            <a:ext cx="8188325" cy="3121946"/>
          </a:xfrm>
          <a:prstGeom prst="rect">
            <a:avLst/>
          </a:prstGeom>
        </p:spPr>
        <p:txBody>
          <a:bodyPr lIns="0" tIns="0" rIns="0" bIns="0"/>
          <a:lstStyle>
            <a:lvl1pPr marL="171450" indent="-171450">
              <a:buFont typeface="Arial" panose="020B0604020202020204" pitchFamily="34" charset="0"/>
              <a:buChar char="•"/>
              <a:tabLst/>
              <a:defRPr sz="1400"/>
            </a:lvl1pPr>
            <a:lvl2pPr marL="342900" indent="-169863">
              <a:buFont typeface="System Font Regular"/>
              <a:buChar char="-"/>
              <a:tabLst>
                <a:tab pos="336550" algn="l"/>
              </a:tabLst>
              <a:defRPr sz="1400"/>
            </a:lvl2pPr>
            <a:lvl3pPr marL="515938" indent="-173038">
              <a:spcAft>
                <a:spcPts val="300"/>
              </a:spcAft>
              <a:buFont typeface="System Font Regular"/>
              <a:buChar char="-"/>
              <a:tabLst/>
              <a:defRPr sz="1400"/>
            </a:lvl3pPr>
            <a:lvl4pPr marL="685800" indent="-169863">
              <a:spcAft>
                <a:spcPts val="300"/>
              </a:spcAft>
              <a:buFont typeface="System Font Regular"/>
              <a:buChar char="-"/>
              <a:tabLst>
                <a:tab pos="681038" algn="l"/>
              </a:tabLst>
              <a:defRPr sz="1400"/>
            </a:lvl4pPr>
            <a:lvl5pPr marL="858838" indent="-173038">
              <a:spcAft>
                <a:spcPts val="300"/>
              </a:spcAft>
              <a:buFont typeface="System Font Regular"/>
              <a:buChar cha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4"/>
          </p:nvPr>
        </p:nvSpPr>
        <p:spPr>
          <a:xfrm>
            <a:off x="8341197" y="4803998"/>
            <a:ext cx="534041" cy="273844"/>
          </a:xfrm>
          <a:prstGeom prst="rect">
            <a:avLst/>
          </a:prstGeom>
        </p:spPr>
        <p:txBody>
          <a:bodyPr vert="horz" lIns="91440" tIns="45720" rIns="91440" bIns="45720" rtlCol="0" anchor="ctr"/>
          <a:lstStyle>
            <a:lvl1pPr algn="r">
              <a:defRPr sz="1200" b="1">
                <a:solidFill>
                  <a:schemeClr val="tx1"/>
                </a:solidFill>
                <a:latin typeface="Sprint Sans Regular"/>
                <a:cs typeface="Sprint Sans Regular"/>
              </a:defRPr>
            </a:lvl1pPr>
          </a:lstStyle>
          <a:p>
            <a:fld id="{36E0F74C-2D01-4DFE-9284-A6E796AE0D1D}" type="slidenum">
              <a:rPr lang="en-US" smtClean="0"/>
              <a:pPr/>
              <a:t>‹#›</a:t>
            </a:fld>
            <a:endParaRPr lang="en-US" dirty="0"/>
          </a:p>
        </p:txBody>
      </p:sp>
    </p:spTree>
    <p:extLst>
      <p:ext uri="{BB962C8B-B14F-4D97-AF65-F5344CB8AC3E}">
        <p14:creationId xmlns:p14="http://schemas.microsoft.com/office/powerpoint/2010/main" val="3283401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chorCtr="0">
            <a:noAutofit/>
          </a:bodyPr>
          <a:lstStyle>
            <a:lvl1pPr>
              <a:defRPr lang="en-US" dirty="0"/>
            </a:lvl1pPr>
          </a:lstStyle>
          <a:p>
            <a:pPr lvl="0" defTabSz="489833"/>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27D9A12-6E24-5A4F-8BBE-604118FA218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vert="horz" lIns="0" tIns="0" rIns="0" bIns="0" rtlCol="0" anchor="t" anchorCtr="0">
            <a:noAutofit/>
          </a:bodyPr>
          <a:lstStyle>
            <a:lvl1pPr>
              <a:defRPr lang="en-US" dirty="0"/>
            </a:lvl1pPr>
          </a:lstStyle>
          <a:p>
            <a:pPr lvl="0" defTabSz="489833"/>
            <a:r>
              <a:rPr lang="en-US" dirty="0"/>
              <a:t>Click to edit </a:t>
            </a:r>
            <a:br>
              <a:rPr lang="en-US" dirty="0"/>
            </a:br>
            <a:r>
              <a:rPr lang="en-US" dirty="0"/>
              <a:t>Master title style</a:t>
            </a:r>
          </a:p>
        </p:txBody>
      </p:sp>
      <p:sp>
        <p:nvSpPr>
          <p:cNvPr id="6" name="Slide Number Placeholder 5"/>
          <p:cNvSpPr>
            <a:spLocks noGrp="1"/>
          </p:cNvSpPr>
          <p:nvPr>
            <p:ph type="sldNum" sz="quarter" idx="12"/>
          </p:nvPr>
        </p:nvSpPr>
        <p:spPr/>
        <p:txBody>
          <a:bodyPr/>
          <a:lstStyle>
            <a:lvl1pPr>
              <a:defRPr sz="1200">
                <a:solidFill>
                  <a:schemeClr val="tx1"/>
                </a:solidFill>
              </a:defRPr>
            </a:lvl1pPr>
          </a:lstStyle>
          <a:p>
            <a:fld id="{36D69F89-9D9A-4BBF-86CF-25051F7B377C}" type="slidenum">
              <a:rPr lang="en-US" smtClean="0"/>
              <a:pPr/>
              <a:t>‹#›</a:t>
            </a:fld>
            <a:endParaRPr lang="en-US" dirty="0"/>
          </a:p>
        </p:txBody>
      </p:sp>
      <p:sp>
        <p:nvSpPr>
          <p:cNvPr id="8" name="Subtitle 2"/>
          <p:cNvSpPr>
            <a:spLocks noGrp="1"/>
          </p:cNvSpPr>
          <p:nvPr>
            <p:ph type="subTitle" idx="1"/>
          </p:nvPr>
        </p:nvSpPr>
        <p:spPr>
          <a:xfrm>
            <a:off x="457201" y="1188720"/>
            <a:ext cx="7519988" cy="336303"/>
          </a:xfrm>
          <a:prstGeom prst="rect">
            <a:avLst/>
          </a:prstGeom>
        </p:spPr>
        <p:txBody>
          <a:bodyPr lIns="0" tIns="0" rIns="0" bIns="0">
            <a:normAutofit/>
          </a:bodyPr>
          <a:lstStyle>
            <a:lvl1pPr marL="0" indent="0" algn="l">
              <a:buNone/>
              <a:defRPr sz="1400">
                <a:latin typeface="Sprint Sans Regular" panose="020B050303020206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Content Placeholder 9">
            <a:extLst>
              <a:ext uri="{FF2B5EF4-FFF2-40B4-BE49-F238E27FC236}">
                <a16:creationId xmlns:a16="http://schemas.microsoft.com/office/drawing/2014/main" id="{BD041F59-B064-CA46-8365-C69848D4F92F}"/>
              </a:ext>
            </a:extLst>
          </p:cNvPr>
          <p:cNvSpPr>
            <a:spLocks noGrp="1"/>
          </p:cNvSpPr>
          <p:nvPr>
            <p:ph sz="quarter" idx="10" hasCustomPrompt="1"/>
          </p:nvPr>
        </p:nvSpPr>
        <p:spPr>
          <a:xfrm>
            <a:off x="454232" y="1690577"/>
            <a:ext cx="8188325" cy="2995552"/>
          </a:xfrm>
          <a:prstGeom prst="rect">
            <a:avLst/>
          </a:prstGeom>
        </p:spPr>
        <p:txBody>
          <a:bodyPr lIns="0" tIns="0" rIns="0" bIns="0"/>
          <a:lstStyle>
            <a:lvl1pPr marL="171450" indent="-171450">
              <a:buFont typeface="Arial" panose="020B0604020202020204" pitchFamily="34" charset="0"/>
              <a:buChar char="•"/>
              <a:tabLst/>
              <a:defRPr sz="1400"/>
            </a:lvl1pPr>
            <a:lvl2pPr marL="342900" indent="-169863">
              <a:buFont typeface="System Font Regular"/>
              <a:buChar char="-"/>
              <a:tabLst>
                <a:tab pos="336550" algn="l"/>
              </a:tabLst>
              <a:defRPr sz="1400"/>
            </a:lvl2pPr>
            <a:lvl3pPr marL="515938" indent="-173038">
              <a:spcAft>
                <a:spcPts val="300"/>
              </a:spcAft>
              <a:buFont typeface="System Font Regular"/>
              <a:buChar char="-"/>
              <a:tabLst/>
              <a:defRPr sz="1400"/>
            </a:lvl3pPr>
            <a:lvl4pPr marL="685800" indent="-169863">
              <a:spcAft>
                <a:spcPts val="300"/>
              </a:spcAft>
              <a:buFont typeface="System Font Regular"/>
              <a:buChar char="-"/>
              <a:tabLst>
                <a:tab pos="681038" algn="l"/>
              </a:tabLst>
              <a:defRPr sz="1400"/>
            </a:lvl4pPr>
            <a:lvl5pPr marL="858838" indent="-173038">
              <a:spcAft>
                <a:spcPts val="300"/>
              </a:spcAft>
              <a:buFont typeface="System Font Regular"/>
              <a:buChar cha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0" y="0"/>
            <a:ext cx="9144000" cy="5153387"/>
          </a:xfrm>
          <a:prstGeom prst="rect">
            <a:avLst/>
          </a:prstGeom>
        </p:spPr>
      </p:pic>
      <p:sp>
        <p:nvSpPr>
          <p:cNvPr id="4" name="Slide Number Placeholder 3"/>
          <p:cNvSpPr>
            <a:spLocks noGrp="1"/>
          </p:cNvSpPr>
          <p:nvPr>
            <p:ph type="sldNum" sz="quarter" idx="12"/>
          </p:nvPr>
        </p:nvSpPr>
        <p:spPr/>
        <p:txBody>
          <a:bodyPr/>
          <a:lstStyle>
            <a:lvl1pPr>
              <a:defRPr>
                <a:solidFill>
                  <a:schemeClr val="tx1"/>
                </a:solidFill>
              </a:defRPr>
            </a:lvl1pPr>
          </a:lstStyle>
          <a:p>
            <a:fld id="{727D9A12-6E24-5A4F-8BBE-604118FA2188}" type="slidenum">
              <a:rPr lang="en-US" smtClean="0"/>
              <a:pPr/>
              <a:t>‹#›</a:t>
            </a:fld>
            <a:endParaRPr lang="en-US"/>
          </a:p>
        </p:txBody>
      </p:sp>
      <p:sp>
        <p:nvSpPr>
          <p:cNvPr id="5" name="Title 1"/>
          <p:cNvSpPr>
            <a:spLocks noGrp="1"/>
          </p:cNvSpPr>
          <p:nvPr>
            <p:ph type="ctrTitle"/>
          </p:nvPr>
        </p:nvSpPr>
        <p:spPr>
          <a:xfrm>
            <a:off x="457200" y="1638300"/>
            <a:ext cx="6320589" cy="1127522"/>
          </a:xfrm>
        </p:spPr>
        <p:txBody>
          <a:bodyPr anchor="b">
            <a:noAutofit/>
          </a:bodyPr>
          <a:lstStyle>
            <a:lvl1pPr algn="l">
              <a:defRPr sz="2800" b="0" i="0">
                <a:solidFill>
                  <a:schemeClr val="bg1"/>
                </a:solidFill>
                <a:latin typeface="Sprint Sans Ofc Med" panose="020B0603030202060203" pitchFamily="34" charset="77"/>
              </a:defRPr>
            </a:lvl1pPr>
          </a:lstStyle>
          <a:p>
            <a:r>
              <a:rPr lang="en-US" dirty="0"/>
              <a:t>Click to edit Master title style</a:t>
            </a:r>
          </a:p>
        </p:txBody>
      </p:sp>
      <p:sp>
        <p:nvSpPr>
          <p:cNvPr id="6" name="Subtitle 2"/>
          <p:cNvSpPr>
            <a:spLocks noGrp="1"/>
          </p:cNvSpPr>
          <p:nvPr>
            <p:ph type="subTitle" idx="1"/>
          </p:nvPr>
        </p:nvSpPr>
        <p:spPr>
          <a:xfrm>
            <a:off x="457200" y="2834878"/>
            <a:ext cx="6320589" cy="613172"/>
          </a:xfrm>
          <a:prstGeom prst="rect">
            <a:avLst/>
          </a:prstGeom>
        </p:spPr>
        <p:txBody>
          <a:bodyPr>
            <a:normAutofit/>
          </a:bodyPr>
          <a:lstStyle>
            <a:lvl1pPr marL="0" indent="0" algn="l">
              <a:buNone/>
              <a:defRPr sz="1600">
                <a:solidFill>
                  <a:schemeClr val="bg1"/>
                </a:solidFill>
                <a:latin typeface="Sprint Sans Regular" panose="020B050303020206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7" name="Picture 6">
            <a:extLst>
              <a:ext uri="{FF2B5EF4-FFF2-40B4-BE49-F238E27FC236}">
                <a16:creationId xmlns:a16="http://schemas.microsoft.com/office/drawing/2014/main" id="{B49D1E21-E691-6F45-8EC4-35291952A8B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39076" y="234213"/>
            <a:ext cx="920337" cy="920337"/>
          </a:xfrm>
          <a:prstGeom prst="rect">
            <a:avLst/>
          </a:prstGeom>
        </p:spPr>
      </p:pic>
    </p:spTree>
    <p:extLst>
      <p:ext uri="{BB962C8B-B14F-4D97-AF65-F5344CB8AC3E}">
        <p14:creationId xmlns:p14="http://schemas.microsoft.com/office/powerpoint/2010/main" val="3611527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DC2B50-2B16-064F-B902-41360A91F2E4}"/>
              </a:ext>
            </a:extLst>
          </p:cNvPr>
          <p:cNvPicPr>
            <a:picLocks noChangeAspect="1"/>
          </p:cNvPicPr>
          <p:nvPr userDrawn="1"/>
        </p:nvPicPr>
        <p:blipFill>
          <a:blip r:embed="rId2"/>
          <a:stretch>
            <a:fillRect/>
          </a:stretch>
        </p:blipFill>
        <p:spPr>
          <a:xfrm>
            <a:off x="0" y="0"/>
            <a:ext cx="9144000" cy="5153387"/>
          </a:xfrm>
          <a:prstGeom prst="rect">
            <a:avLst/>
          </a:prstGeom>
        </p:spPr>
      </p:pic>
      <p:pic>
        <p:nvPicPr>
          <p:cNvPr id="8" name="Picture 7">
            <a:extLst>
              <a:ext uri="{FF2B5EF4-FFF2-40B4-BE49-F238E27FC236}">
                <a16:creationId xmlns:a16="http://schemas.microsoft.com/office/drawing/2014/main" id="{FD914F9F-BA50-0042-90A2-E1637A0975A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448330" y="1191411"/>
            <a:ext cx="2247340" cy="2247340"/>
          </a:xfrm>
          <a:prstGeom prst="rect">
            <a:avLst/>
          </a:prstGeom>
        </p:spPr>
      </p:pic>
    </p:spTree>
    <p:extLst>
      <p:ext uri="{BB962C8B-B14F-4D97-AF65-F5344CB8AC3E}">
        <p14:creationId xmlns:p14="http://schemas.microsoft.com/office/powerpoint/2010/main" val="3084320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1310"/>
            <a:ext cx="7519988" cy="752405"/>
          </a:xfrm>
          <a:prstGeom prst="rect">
            <a:avLst/>
          </a:prstGeom>
        </p:spPr>
        <p:txBody>
          <a:bodyPr vert="horz" lIns="0" tIns="0" rIns="0" bIns="0" rtlCol="0" anchor="t" anchorCtr="0">
            <a:noAutofit/>
          </a:bodyPr>
          <a:lstStyle/>
          <a:p>
            <a:pPr lvl="0" defTabSz="489833"/>
            <a:r>
              <a:rPr lang="en-US" dirty="0"/>
              <a:t>Click to edit Master title style</a:t>
            </a:r>
          </a:p>
        </p:txBody>
      </p:sp>
      <p:sp>
        <p:nvSpPr>
          <p:cNvPr id="6" name="Slide Number Placeholder 5"/>
          <p:cNvSpPr>
            <a:spLocks noGrp="1"/>
          </p:cNvSpPr>
          <p:nvPr>
            <p:ph type="sldNum" sz="quarter" idx="4"/>
          </p:nvPr>
        </p:nvSpPr>
        <p:spPr>
          <a:xfrm>
            <a:off x="8341197" y="4803998"/>
            <a:ext cx="534041" cy="273844"/>
          </a:xfrm>
          <a:prstGeom prst="rect">
            <a:avLst/>
          </a:prstGeom>
        </p:spPr>
        <p:txBody>
          <a:bodyPr vert="horz" lIns="91440" tIns="45720" rIns="91440" bIns="45720" rtlCol="0" anchor="ctr"/>
          <a:lstStyle>
            <a:lvl1pPr algn="r">
              <a:defRPr sz="1200" b="1">
                <a:solidFill>
                  <a:schemeClr val="tx1"/>
                </a:solidFill>
                <a:latin typeface="Sprint Sans Regular"/>
                <a:cs typeface="Sprint Sans Regular"/>
              </a:defRPr>
            </a:lvl1pPr>
          </a:lstStyle>
          <a:p>
            <a:fld id="{36E0F74C-2D01-4DFE-9284-A6E796AE0D1D}" type="slidenum">
              <a:rPr lang="en-US" smtClean="0"/>
              <a:pPr/>
              <a:t>‹#›</a:t>
            </a:fld>
            <a:endParaRPr lang="en-US" dirty="0"/>
          </a:p>
        </p:txBody>
      </p:sp>
      <p:sp>
        <p:nvSpPr>
          <p:cNvPr id="8" name="TextBox 7">
            <a:extLst>
              <a:ext uri="{FF2B5EF4-FFF2-40B4-BE49-F238E27FC236}">
                <a16:creationId xmlns:a16="http://schemas.microsoft.com/office/drawing/2014/main" id="{E42E4D5D-6C9C-724E-8CC3-ED28799042E9}"/>
              </a:ext>
            </a:extLst>
          </p:cNvPr>
          <p:cNvSpPr txBox="1"/>
          <p:nvPr userDrawn="1"/>
        </p:nvSpPr>
        <p:spPr>
          <a:xfrm>
            <a:off x="398373" y="4767292"/>
            <a:ext cx="7643737" cy="371320"/>
          </a:xfrm>
          <a:prstGeom prst="rect">
            <a:avLst/>
          </a:prstGeom>
          <a:noFill/>
        </p:spPr>
        <p:txBody>
          <a:bodyPr wrap="square">
            <a:spAutoFit/>
          </a:bodyPr>
          <a:lstStyle>
            <a:lvl1pPr>
              <a:defRPr sz="2600">
                <a:solidFill>
                  <a:schemeClr val="tx1"/>
                </a:solidFill>
                <a:latin typeface="Calibri" panose="020F0502020204030204" pitchFamily="34" charset="0"/>
              </a:defRPr>
            </a:lvl1pPr>
            <a:lvl2pPr marL="742950" indent="-285750">
              <a:defRPr sz="2600">
                <a:solidFill>
                  <a:schemeClr val="tx1"/>
                </a:solidFill>
                <a:latin typeface="Calibri" panose="020F0502020204030204" pitchFamily="34" charset="0"/>
              </a:defRPr>
            </a:lvl2pPr>
            <a:lvl3pPr marL="1143000" indent="-228600">
              <a:defRPr sz="2600">
                <a:solidFill>
                  <a:schemeClr val="tx1"/>
                </a:solidFill>
                <a:latin typeface="Calibri" panose="020F0502020204030204" pitchFamily="34" charset="0"/>
              </a:defRPr>
            </a:lvl3pPr>
            <a:lvl4pPr marL="1600200" indent="-228600">
              <a:defRPr sz="2600">
                <a:solidFill>
                  <a:schemeClr val="tx1"/>
                </a:solidFill>
                <a:latin typeface="Calibri" panose="020F0502020204030204" pitchFamily="34" charset="0"/>
              </a:defRPr>
            </a:lvl4pPr>
            <a:lvl5pPr marL="2057400" indent="-228600">
              <a:defRPr sz="2600">
                <a:solidFill>
                  <a:schemeClr val="tx1"/>
                </a:solidFill>
                <a:latin typeface="Calibri" panose="020F0502020204030204" pitchFamily="34" charset="0"/>
              </a:defRPr>
            </a:lvl5pPr>
            <a:lvl6pPr marL="2514600" indent="-228600" fontAlgn="base">
              <a:spcBef>
                <a:spcPct val="0"/>
              </a:spcBef>
              <a:spcAft>
                <a:spcPct val="0"/>
              </a:spcAft>
              <a:defRPr sz="2600">
                <a:solidFill>
                  <a:schemeClr val="tx1"/>
                </a:solidFill>
                <a:latin typeface="Calibri" panose="020F0502020204030204" pitchFamily="34" charset="0"/>
              </a:defRPr>
            </a:lvl6pPr>
            <a:lvl7pPr marL="2971800" indent="-228600" fontAlgn="base">
              <a:spcBef>
                <a:spcPct val="0"/>
              </a:spcBef>
              <a:spcAft>
                <a:spcPct val="0"/>
              </a:spcAft>
              <a:defRPr sz="2600">
                <a:solidFill>
                  <a:schemeClr val="tx1"/>
                </a:solidFill>
                <a:latin typeface="Calibri" panose="020F0502020204030204" pitchFamily="34" charset="0"/>
              </a:defRPr>
            </a:lvl7pPr>
            <a:lvl8pPr marL="3429000" indent="-228600" fontAlgn="base">
              <a:spcBef>
                <a:spcPct val="0"/>
              </a:spcBef>
              <a:spcAft>
                <a:spcPct val="0"/>
              </a:spcAft>
              <a:defRPr sz="2600">
                <a:solidFill>
                  <a:schemeClr val="tx1"/>
                </a:solidFill>
                <a:latin typeface="Calibri" panose="020F0502020204030204" pitchFamily="34" charset="0"/>
              </a:defRPr>
            </a:lvl8pPr>
            <a:lvl9pPr marL="3886200" indent="-228600" fontAlgn="base">
              <a:spcBef>
                <a:spcPct val="0"/>
              </a:spcBef>
              <a:spcAft>
                <a:spcPct val="0"/>
              </a:spcAft>
              <a:defRPr sz="2600">
                <a:solidFill>
                  <a:schemeClr val="tx1"/>
                </a:solidFill>
                <a:latin typeface="Calibri" panose="020F0502020204030204" pitchFamily="34" charset="0"/>
              </a:defRPr>
            </a:lvl9pPr>
          </a:lstStyle>
          <a:p>
            <a:pPr defTabSz="571500" eaLnBrk="1" hangingPunct="1"/>
            <a:r>
              <a:rPr lang="en-US" altLang="en-US" sz="625" b="0" i="0" dirty="0">
                <a:solidFill>
                  <a:schemeClr val="bg1">
                    <a:lumMod val="50000"/>
                  </a:schemeClr>
                </a:solidFill>
                <a:latin typeface="Sprint Sans Ofc" panose="020B0503030202060203" pitchFamily="34" charset="77"/>
                <a:ea typeface="Sprint Sans Ofc Regular" panose="020B0503030202060203" pitchFamily="34" charset="77"/>
                <a:cs typeface="Sprint Sans Ofc Regular" panose="020B0503030202060203" pitchFamily="34" charset="77"/>
              </a:rPr>
              <a:t>©2019 Sprint. This information is subject to Sprint policies regarding use and is the property of Sprint and/or its relevant affiliates and may contain restricted, confidential or privileged materials intended for the sole use of the intended recipient. Any review, use, distribution or disclosure is prohibited without authorization. </a:t>
            </a:r>
          </a:p>
          <a:p>
            <a:pPr defTabSz="571500" eaLnBrk="1" hangingPunct="1"/>
            <a:endParaRPr lang="en-US" altLang="en-US" sz="563" b="0" i="0" dirty="0">
              <a:solidFill>
                <a:schemeClr val="bg1">
                  <a:lumMod val="50000"/>
                </a:schemeClr>
              </a:solidFill>
              <a:latin typeface="Sprint Sans Ofc" panose="020B0503030202060203" pitchFamily="34" charset="77"/>
            </a:endParaRPr>
          </a:p>
        </p:txBody>
      </p:sp>
      <p:pic>
        <p:nvPicPr>
          <p:cNvPr id="9" name="Picture 8">
            <a:extLst>
              <a:ext uri="{FF2B5EF4-FFF2-40B4-BE49-F238E27FC236}">
                <a16:creationId xmlns:a16="http://schemas.microsoft.com/office/drawing/2014/main" id="{D4234B9C-1214-7B41-ABE8-EAB526BDBC71}"/>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41474" y="233068"/>
            <a:ext cx="920337" cy="920337"/>
          </a:xfrm>
          <a:prstGeom prst="rect">
            <a:avLst/>
          </a:prstGeom>
        </p:spPr>
      </p:pic>
    </p:spTree>
    <p:extLst>
      <p:ext uri="{BB962C8B-B14F-4D97-AF65-F5344CB8AC3E}">
        <p14:creationId xmlns:p14="http://schemas.microsoft.com/office/powerpoint/2010/main" val="2137721121"/>
      </p:ext>
    </p:extLst>
  </p:cSld>
  <p:clrMap bg1="lt1" tx1="dk1" bg2="lt2" tx2="dk2" accent1="accent1" accent2="accent2" accent3="accent3" accent4="accent4" accent5="accent5" accent6="accent6" hlink="hlink" folHlink="folHlink"/>
  <p:sldLayoutIdLst>
    <p:sldLayoutId id="2147483676" r:id="rId1"/>
    <p:sldLayoutId id="2147483679" r:id="rId2"/>
    <p:sldLayoutId id="2147483677" r:id="rId3"/>
    <p:sldLayoutId id="2147483670" r:id="rId4"/>
    <p:sldLayoutId id="2147483666" r:id="rId5"/>
    <p:sldLayoutId id="2147483662" r:id="rId6"/>
    <p:sldLayoutId id="2147483669" r:id="rId7"/>
    <p:sldLayoutId id="2147483678" r:id="rId8"/>
  </p:sldLayoutIdLst>
  <p:hf hdr="0" ftr="0" dt="0"/>
  <p:txStyles>
    <p:titleStyle>
      <a:lvl1pPr algn="l" defTabSz="685800" rtl="0" eaLnBrk="1" latinLnBrk="0" hangingPunct="1">
        <a:lnSpc>
          <a:spcPct val="85000"/>
        </a:lnSpc>
        <a:spcBef>
          <a:spcPct val="0"/>
        </a:spcBef>
        <a:buNone/>
        <a:defRPr lang="en-US" sz="3000" b="0" i="0" kern="1200" dirty="0">
          <a:solidFill>
            <a:srgbClr val="000000"/>
          </a:solidFill>
          <a:latin typeface="Sprint Sans Ofc Med" panose="020B0603030202060203" pitchFamily="34" charset="77"/>
          <a:ea typeface="+mj-ea"/>
          <a:cs typeface="+mj-cs"/>
        </a:defRPr>
      </a:lvl1pPr>
    </p:titleStyle>
    <p:bodyStyle>
      <a:lvl1pPr marL="171450" indent="-171450" algn="l" defTabSz="685800" rtl="0" eaLnBrk="1" latinLnBrk="0" hangingPunct="1">
        <a:lnSpc>
          <a:spcPct val="100000"/>
        </a:lnSpc>
        <a:spcBef>
          <a:spcPts val="0"/>
        </a:spcBef>
        <a:spcAft>
          <a:spcPts val="600"/>
        </a:spcAft>
        <a:buFont typeface="Arial" panose="020B0604020202020204" pitchFamily="34" charset="0"/>
        <a:buChar char="•"/>
        <a:defRPr lang="en-US" sz="1600" b="0" i="0" kern="1200" smtClean="0">
          <a:solidFill>
            <a:srgbClr val="000000"/>
          </a:solidFill>
          <a:latin typeface="Sprint Sans Regular" panose="020B0503030202060203" pitchFamily="34" charset="0"/>
          <a:ea typeface="+mn-ea"/>
          <a:cs typeface="+mn-cs"/>
        </a:defRPr>
      </a:lvl1pPr>
      <a:lvl2pPr marL="514350" indent="-171450" algn="l" defTabSz="685800" rtl="0" eaLnBrk="1" latinLnBrk="0" hangingPunct="1">
        <a:lnSpc>
          <a:spcPct val="100000"/>
        </a:lnSpc>
        <a:spcBef>
          <a:spcPts val="0"/>
        </a:spcBef>
        <a:spcAft>
          <a:spcPts val="600"/>
        </a:spcAft>
        <a:buFont typeface="Arial" panose="020B0604020202020204" pitchFamily="34" charset="0"/>
        <a:buChar char="•"/>
        <a:defRPr lang="en-US" sz="1600" b="0" i="0" kern="1200" smtClean="0">
          <a:solidFill>
            <a:srgbClr val="000000"/>
          </a:solidFill>
          <a:latin typeface="Sprint Sans Regular" panose="020B0503030202060203" pitchFamily="34" charset="0"/>
          <a:ea typeface="+mn-ea"/>
          <a:cs typeface="+mn-cs"/>
        </a:defRPr>
      </a:lvl2pPr>
      <a:lvl3pPr marL="685800" indent="-171450" algn="l" defTabSz="685800" rtl="0" eaLnBrk="1" latinLnBrk="0" hangingPunct="1">
        <a:lnSpc>
          <a:spcPct val="100000"/>
        </a:lnSpc>
        <a:spcBef>
          <a:spcPts val="0"/>
        </a:spcBef>
        <a:spcAft>
          <a:spcPts val="600"/>
        </a:spcAft>
        <a:buFont typeface="Arial" panose="020B0604020202020204" pitchFamily="34" charset="0"/>
        <a:buChar char="•"/>
        <a:defRPr lang="en-US" sz="1600" b="0" i="0" kern="1200" smtClean="0">
          <a:solidFill>
            <a:srgbClr val="000000"/>
          </a:solidFill>
          <a:latin typeface="Sprint Sans Regular" panose="020B0503030202060203" pitchFamily="34" charset="0"/>
          <a:ea typeface="+mn-ea"/>
          <a:cs typeface="+mn-cs"/>
        </a:defRPr>
      </a:lvl3pPr>
      <a:lvl4pPr marL="1200150" indent="-171450" algn="l" defTabSz="685800" rtl="0" eaLnBrk="1" latinLnBrk="0" hangingPunct="1">
        <a:lnSpc>
          <a:spcPct val="100000"/>
        </a:lnSpc>
        <a:spcBef>
          <a:spcPts val="0"/>
        </a:spcBef>
        <a:spcAft>
          <a:spcPts val="600"/>
        </a:spcAft>
        <a:buFont typeface="Arial" panose="020B0604020202020204" pitchFamily="34" charset="0"/>
        <a:buChar char="•"/>
        <a:defRPr lang="en-US" sz="1600" b="0" i="0" kern="1200" smtClean="0">
          <a:solidFill>
            <a:srgbClr val="000000"/>
          </a:solidFill>
          <a:latin typeface="Sprint Sans Regular" panose="020B0503030202060203" pitchFamily="34" charset="0"/>
          <a:ea typeface="+mn-ea"/>
          <a:cs typeface="+mn-cs"/>
        </a:defRPr>
      </a:lvl4pPr>
      <a:lvl5pPr marL="1543050" indent="-171450" algn="l" defTabSz="685800" rtl="0" eaLnBrk="1" latinLnBrk="0" hangingPunct="1">
        <a:lnSpc>
          <a:spcPct val="100000"/>
        </a:lnSpc>
        <a:spcBef>
          <a:spcPts val="0"/>
        </a:spcBef>
        <a:spcAft>
          <a:spcPts val="600"/>
        </a:spcAft>
        <a:buFont typeface="Arial" panose="020B0604020202020204" pitchFamily="34" charset="0"/>
        <a:buChar char="•"/>
        <a:defRPr lang="en-US" sz="1600" b="0" i="0" kern="1200" dirty="0">
          <a:solidFill>
            <a:srgbClr val="000000"/>
          </a:solidFill>
          <a:latin typeface="Sprint Sans Regular" panose="020B050303020206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0.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emf"/><Relationship Id="rId7" Type="http://schemas.openxmlformats.org/officeDocument/2006/relationships/image" Target="../media/image20.sv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5.tiff"/><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tiff"/></Relationships>
</file>

<file path=ppt/slides/_rels/slide8.xml.rels><?xml version="1.0" encoding="UTF-8" standalone="yes"?>
<Relationships xmlns="http://schemas.openxmlformats.org/package/2006/relationships"><Relationship Id="rId3" Type="http://schemas.openxmlformats.org/officeDocument/2006/relationships/image" Target="../media/image29.tiff"/><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tiff"/></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206520-EF16-3D41-AFD6-4277F30F4C9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62"/>
          <a:stretch/>
        </p:blipFill>
        <p:spPr>
          <a:xfrm>
            <a:off x="0" y="0"/>
            <a:ext cx="9144000" cy="5146710"/>
          </a:xfrm>
          <a:prstGeom prst="rect">
            <a:avLst/>
          </a:prstGeom>
          <a:solidFill>
            <a:schemeClr val="bg1"/>
          </a:solidFill>
          <a:effectLst>
            <a:softEdge rad="0"/>
          </a:effectLst>
        </p:spPr>
      </p:pic>
      <p:pic>
        <p:nvPicPr>
          <p:cNvPr id="11" name="Graphic 10">
            <a:extLst>
              <a:ext uri="{FF2B5EF4-FFF2-40B4-BE49-F238E27FC236}">
                <a16:creationId xmlns:a16="http://schemas.microsoft.com/office/drawing/2014/main" id="{3F0D306F-CCCB-4945-B503-9632854AAE9C}"/>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55131" t="45071" r="26651" b="47528"/>
          <a:stretch/>
        </p:blipFill>
        <p:spPr>
          <a:xfrm>
            <a:off x="0" y="235794"/>
            <a:ext cx="4572000" cy="1435200"/>
          </a:xfrm>
          <a:prstGeom prst="rect">
            <a:avLst/>
          </a:prstGeom>
        </p:spPr>
      </p:pic>
      <p:pic>
        <p:nvPicPr>
          <p:cNvPr id="10" name="Picture 9">
            <a:extLst>
              <a:ext uri="{FF2B5EF4-FFF2-40B4-BE49-F238E27FC236}">
                <a16:creationId xmlns:a16="http://schemas.microsoft.com/office/drawing/2014/main" id="{3DF9EBC5-A50C-BF4E-A97F-EADB7A619E4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41474" y="233068"/>
            <a:ext cx="920337" cy="920337"/>
          </a:xfrm>
          <a:prstGeom prst="rect">
            <a:avLst/>
          </a:prstGeom>
        </p:spPr>
      </p:pic>
      <p:sp>
        <p:nvSpPr>
          <p:cNvPr id="12" name="Text Placeholder 17">
            <a:extLst>
              <a:ext uri="{FF2B5EF4-FFF2-40B4-BE49-F238E27FC236}">
                <a16:creationId xmlns:a16="http://schemas.microsoft.com/office/drawing/2014/main" id="{474344B1-A6B4-1F4D-B1C4-A49E8C6A1FF5}"/>
              </a:ext>
            </a:extLst>
          </p:cNvPr>
          <p:cNvSpPr txBox="1">
            <a:spLocks/>
          </p:cNvSpPr>
          <p:nvPr/>
        </p:nvSpPr>
        <p:spPr>
          <a:xfrm>
            <a:off x="215647" y="1670994"/>
            <a:ext cx="6068421" cy="285751"/>
          </a:xfrm>
          <a:prstGeom prst="rect">
            <a:avLst/>
          </a:prstGeom>
        </p:spPr>
        <p:txBody>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lang="en-US" sz="1500" b="0" i="0" kern="1200">
                <a:solidFill>
                  <a:schemeClr val="tx1"/>
                </a:solidFill>
                <a:latin typeface="Sprint Sans" panose="020B0503030202060203" pitchFamily="34" charset="77"/>
                <a:ea typeface="+mn-ea"/>
                <a:cs typeface="+mn-cs"/>
              </a:defRPr>
            </a:lvl1pPr>
            <a:lvl2pPr marL="514350" indent="-171450" algn="l" defTabSz="685800" rtl="0" eaLnBrk="1" latinLnBrk="0" hangingPunct="1">
              <a:lnSpc>
                <a:spcPct val="100000"/>
              </a:lnSpc>
              <a:spcBef>
                <a:spcPts val="0"/>
              </a:spcBef>
              <a:spcAft>
                <a:spcPts val="600"/>
              </a:spcAft>
              <a:buFont typeface="Arial" panose="020B0604020202020204" pitchFamily="34" charset="0"/>
              <a:buChar char="•"/>
              <a:defRPr lang="en-US" sz="1600" b="0" i="0" kern="1200" smtClean="0">
                <a:solidFill>
                  <a:srgbClr val="000000"/>
                </a:solidFill>
                <a:latin typeface="Sprint Sans Regular" panose="020B0503030202060203" pitchFamily="34" charset="0"/>
                <a:ea typeface="+mn-ea"/>
                <a:cs typeface="+mn-cs"/>
              </a:defRPr>
            </a:lvl2pPr>
            <a:lvl3pPr marL="685800" indent="-171450" algn="l" defTabSz="685800" rtl="0" eaLnBrk="1" latinLnBrk="0" hangingPunct="1">
              <a:lnSpc>
                <a:spcPct val="100000"/>
              </a:lnSpc>
              <a:spcBef>
                <a:spcPts val="0"/>
              </a:spcBef>
              <a:spcAft>
                <a:spcPts val="600"/>
              </a:spcAft>
              <a:buFont typeface="Arial" panose="020B0604020202020204" pitchFamily="34" charset="0"/>
              <a:buChar char="•"/>
              <a:defRPr lang="en-US" sz="1600" b="0" i="0" kern="1200" smtClean="0">
                <a:solidFill>
                  <a:srgbClr val="000000"/>
                </a:solidFill>
                <a:latin typeface="Sprint Sans Regular" panose="020B0503030202060203" pitchFamily="34" charset="0"/>
                <a:ea typeface="+mn-ea"/>
                <a:cs typeface="+mn-cs"/>
              </a:defRPr>
            </a:lvl3pPr>
            <a:lvl4pPr marL="1200150" indent="-171450" algn="l" defTabSz="685800" rtl="0" eaLnBrk="1" latinLnBrk="0" hangingPunct="1">
              <a:lnSpc>
                <a:spcPct val="100000"/>
              </a:lnSpc>
              <a:spcBef>
                <a:spcPts val="0"/>
              </a:spcBef>
              <a:spcAft>
                <a:spcPts val="600"/>
              </a:spcAft>
              <a:buFont typeface="Arial" panose="020B0604020202020204" pitchFamily="34" charset="0"/>
              <a:buChar char="•"/>
              <a:defRPr lang="en-US" sz="1600" b="0" i="0" kern="1200" smtClean="0">
                <a:solidFill>
                  <a:srgbClr val="000000"/>
                </a:solidFill>
                <a:latin typeface="Sprint Sans Regular" panose="020B0503030202060203" pitchFamily="34" charset="0"/>
                <a:ea typeface="+mn-ea"/>
                <a:cs typeface="+mn-cs"/>
              </a:defRPr>
            </a:lvl4pPr>
            <a:lvl5pPr marL="1543050" indent="-171450" algn="l" defTabSz="685800" rtl="0" eaLnBrk="1" latinLnBrk="0" hangingPunct="1">
              <a:lnSpc>
                <a:spcPct val="100000"/>
              </a:lnSpc>
              <a:spcBef>
                <a:spcPts val="0"/>
              </a:spcBef>
              <a:spcAft>
                <a:spcPts val="600"/>
              </a:spcAft>
              <a:buFont typeface="Arial" panose="020B0604020202020204" pitchFamily="34" charset="0"/>
              <a:buChar char="•"/>
              <a:defRPr lang="en-US" sz="1600" b="0" i="0" kern="1200" dirty="0">
                <a:solidFill>
                  <a:srgbClr val="000000"/>
                </a:solidFill>
                <a:latin typeface="Sprint Sans Regular" panose="020B05030302020602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latin typeface="Sprint Sans Ofc" panose="020B0503030202060203" pitchFamily="34" charset="77"/>
              </a:rPr>
              <a:t>Employee savings just because of where you work.</a:t>
            </a:r>
          </a:p>
        </p:txBody>
      </p:sp>
    </p:spTree>
    <p:extLst>
      <p:ext uri="{BB962C8B-B14F-4D97-AF65-F5344CB8AC3E}">
        <p14:creationId xmlns:p14="http://schemas.microsoft.com/office/powerpoint/2010/main" val="1541109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058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2F28C-8BCE-E44B-8BBB-D00FB3768DB8}"/>
              </a:ext>
            </a:extLst>
          </p:cNvPr>
          <p:cNvSpPr>
            <a:spLocks noGrp="1"/>
          </p:cNvSpPr>
          <p:nvPr>
            <p:ph type="title"/>
          </p:nvPr>
        </p:nvSpPr>
        <p:spPr/>
        <p:txBody>
          <a:bodyPr/>
          <a:lstStyle/>
          <a:p>
            <a:r>
              <a:rPr lang="en-US" dirty="0"/>
              <a:t>Save on your next Uber ride because of where you work!</a:t>
            </a:r>
          </a:p>
        </p:txBody>
      </p:sp>
      <p:sp>
        <p:nvSpPr>
          <p:cNvPr id="3" name="Slide Number Placeholder 2">
            <a:extLst>
              <a:ext uri="{FF2B5EF4-FFF2-40B4-BE49-F238E27FC236}">
                <a16:creationId xmlns:a16="http://schemas.microsoft.com/office/drawing/2014/main" id="{7951224B-9250-694B-8CA4-8453E1A55088}"/>
              </a:ext>
            </a:extLst>
          </p:cNvPr>
          <p:cNvSpPr>
            <a:spLocks noGrp="1"/>
          </p:cNvSpPr>
          <p:nvPr>
            <p:ph type="sldNum" sz="quarter" idx="12"/>
          </p:nvPr>
        </p:nvSpPr>
        <p:spPr/>
        <p:txBody>
          <a:bodyPr/>
          <a:lstStyle/>
          <a:p>
            <a:fld id="{36D69F89-9D9A-4BBF-86CF-25051F7B377C}" type="slidenum">
              <a:rPr lang="en-US" smtClean="0"/>
              <a:pPr/>
              <a:t>2</a:t>
            </a:fld>
            <a:endParaRPr lang="en-US" dirty="0"/>
          </a:p>
        </p:txBody>
      </p:sp>
      <p:sp>
        <p:nvSpPr>
          <p:cNvPr id="11" name="Rectangle 10">
            <a:extLst>
              <a:ext uri="{FF2B5EF4-FFF2-40B4-BE49-F238E27FC236}">
                <a16:creationId xmlns:a16="http://schemas.microsoft.com/office/drawing/2014/main" id="{041E673E-8951-4645-AE73-E5B7AFDDD3CB}"/>
              </a:ext>
            </a:extLst>
          </p:cNvPr>
          <p:cNvSpPr/>
          <p:nvPr/>
        </p:nvSpPr>
        <p:spPr>
          <a:xfrm>
            <a:off x="2205547" y="3935373"/>
            <a:ext cx="4154450" cy="779701"/>
          </a:xfrm>
          <a:prstGeom prst="rect">
            <a:avLst/>
          </a:prstGeom>
        </p:spPr>
        <p:txBody>
          <a:bodyPr wrap="square">
            <a:spAutoFit/>
          </a:bodyPr>
          <a:lstStyle/>
          <a:p>
            <a:pPr algn="ctr"/>
            <a:r>
              <a:rPr lang="en-US" dirty="0">
                <a:latin typeface="Sprint Sans Ofc" panose="020B0503030202060203" pitchFamily="34" charset="77"/>
              </a:rPr>
              <a:t>when you switch to Sprint.</a:t>
            </a:r>
          </a:p>
          <a:p>
            <a:pPr lvl="0" algn="ctr">
              <a:spcBef>
                <a:spcPts val="200"/>
              </a:spcBef>
            </a:pPr>
            <a:r>
              <a:rPr lang="en-US" sz="800" dirty="0">
                <a:solidFill>
                  <a:srgbClr val="000000"/>
                </a:solidFill>
                <a:latin typeface="Sprint Sans Ofc" panose="020B0503030202060203" pitchFamily="34" charset="77"/>
              </a:rPr>
              <a:t>2 Uber credits of up to $10 each/mo. for 12 mos. Req. new acct. active. on Unlimited Basic, Plus, or Premium and validation at </a:t>
            </a:r>
            <a:r>
              <a:rPr lang="en-US" sz="800" dirty="0" err="1">
                <a:solidFill>
                  <a:srgbClr val="000000"/>
                </a:solidFill>
                <a:latin typeface="Sprint Sans Ofc" panose="020B0503030202060203" pitchFamily="34" charset="77"/>
              </a:rPr>
              <a:t>sprint.com</a:t>
            </a:r>
            <a:r>
              <a:rPr lang="en-US" sz="800" dirty="0">
                <a:solidFill>
                  <a:srgbClr val="000000"/>
                </a:solidFill>
                <a:latin typeface="Sprint Sans Ofc" panose="020B0503030202060203" pitchFamily="34" charset="77"/>
              </a:rPr>
              <a:t>/verify.</a:t>
            </a:r>
            <a:endParaRPr lang="en-US" dirty="0">
              <a:solidFill>
                <a:srgbClr val="000000"/>
              </a:solidFill>
              <a:latin typeface="Sprint Sans Ofc" panose="020B0503030202060203" pitchFamily="34" charset="77"/>
            </a:endParaRPr>
          </a:p>
          <a:p>
            <a:pPr algn="ctr"/>
            <a:endParaRPr lang="en-US" dirty="0">
              <a:latin typeface="Sprint Sans Ofc" panose="020B0503030202060203" pitchFamily="34" charset="77"/>
            </a:endParaRPr>
          </a:p>
        </p:txBody>
      </p:sp>
      <p:grpSp>
        <p:nvGrpSpPr>
          <p:cNvPr id="6" name="Group 5">
            <a:extLst>
              <a:ext uri="{FF2B5EF4-FFF2-40B4-BE49-F238E27FC236}">
                <a16:creationId xmlns:a16="http://schemas.microsoft.com/office/drawing/2014/main" id="{5C609802-6214-924C-B5B9-DAF9124C47C8}"/>
              </a:ext>
            </a:extLst>
          </p:cNvPr>
          <p:cNvGrpSpPr/>
          <p:nvPr/>
        </p:nvGrpSpPr>
        <p:grpSpPr>
          <a:xfrm>
            <a:off x="2381452" y="1533481"/>
            <a:ext cx="3896227" cy="1699814"/>
            <a:chOff x="4895164" y="1785606"/>
            <a:chExt cx="3290460" cy="1477328"/>
          </a:xfrm>
        </p:grpSpPr>
        <p:grpSp>
          <p:nvGrpSpPr>
            <p:cNvPr id="7" name="Group 6">
              <a:extLst>
                <a:ext uri="{FF2B5EF4-FFF2-40B4-BE49-F238E27FC236}">
                  <a16:creationId xmlns:a16="http://schemas.microsoft.com/office/drawing/2014/main" id="{F9DC3519-BD82-8C4D-8DCC-4F744032E2B8}"/>
                </a:ext>
              </a:extLst>
            </p:cNvPr>
            <p:cNvGrpSpPr/>
            <p:nvPr/>
          </p:nvGrpSpPr>
          <p:grpSpPr>
            <a:xfrm>
              <a:off x="4895164" y="1785606"/>
              <a:ext cx="3290460" cy="1477328"/>
              <a:chOff x="4791532" y="1739853"/>
              <a:chExt cx="3290460" cy="1477328"/>
            </a:xfrm>
          </p:grpSpPr>
          <p:sp>
            <p:nvSpPr>
              <p:cNvPr id="9" name="Rectangle 8">
                <a:extLst>
                  <a:ext uri="{FF2B5EF4-FFF2-40B4-BE49-F238E27FC236}">
                    <a16:creationId xmlns:a16="http://schemas.microsoft.com/office/drawing/2014/main" id="{7B5C65AD-FF19-D74A-BDF2-56B88B2528FF}"/>
                  </a:ext>
                </a:extLst>
              </p:cNvPr>
              <p:cNvSpPr/>
              <p:nvPr/>
            </p:nvSpPr>
            <p:spPr>
              <a:xfrm>
                <a:off x="5215064" y="1739853"/>
                <a:ext cx="2866928" cy="1477328"/>
              </a:xfrm>
              <a:prstGeom prst="rect">
                <a:avLst/>
              </a:prstGeom>
            </p:spPr>
            <p:txBody>
              <a:bodyPr wrap="square">
                <a:noAutofit/>
              </a:bodyPr>
              <a:lstStyle/>
              <a:p>
                <a:pPr lvl="0"/>
                <a:r>
                  <a:rPr lang="en-US" sz="14400" b="1" dirty="0">
                    <a:solidFill>
                      <a:schemeClr val="tx2"/>
                    </a:solidFill>
                    <a:latin typeface="Sprint Sans" panose="020B0503030202060203" pitchFamily="34" charset="77"/>
                  </a:rPr>
                  <a:t>20</a:t>
                </a:r>
                <a:r>
                  <a:rPr lang="en-US" sz="2800" b="1" dirty="0">
                    <a:solidFill>
                      <a:srgbClr val="FFC20E"/>
                    </a:solidFill>
                    <a:latin typeface="Sprint Sans Ofc Med" panose="020B0603030202060203" pitchFamily="34" charset="77"/>
                  </a:rPr>
                  <a:t>/mo.</a:t>
                </a:r>
                <a:endParaRPr lang="en-US" sz="900" b="1" dirty="0">
                  <a:solidFill>
                    <a:srgbClr val="FFC20E"/>
                  </a:solidFill>
                  <a:latin typeface="Sprint Sans Ofc Med" panose="020B0603030202060203" pitchFamily="34" charset="77"/>
                </a:endParaRPr>
              </a:p>
            </p:txBody>
          </p:sp>
          <p:sp>
            <p:nvSpPr>
              <p:cNvPr id="10" name="Rectangle 9">
                <a:extLst>
                  <a:ext uri="{FF2B5EF4-FFF2-40B4-BE49-F238E27FC236}">
                    <a16:creationId xmlns:a16="http://schemas.microsoft.com/office/drawing/2014/main" id="{0534A430-C2DD-5A4F-8619-68E246A3D880}"/>
                  </a:ext>
                </a:extLst>
              </p:cNvPr>
              <p:cNvSpPr/>
              <p:nvPr/>
            </p:nvSpPr>
            <p:spPr>
              <a:xfrm>
                <a:off x="4791532" y="1843751"/>
                <a:ext cx="1048512" cy="861774"/>
              </a:xfrm>
              <a:prstGeom prst="rect">
                <a:avLst/>
              </a:prstGeom>
            </p:spPr>
            <p:txBody>
              <a:bodyPr wrap="square">
                <a:noAutofit/>
              </a:bodyPr>
              <a:lstStyle/>
              <a:p>
                <a:r>
                  <a:rPr lang="en-US" sz="6000" b="1" dirty="0">
                    <a:solidFill>
                      <a:schemeClr val="tx2"/>
                    </a:solidFill>
                    <a:latin typeface="Sprint Sans" panose="020B0503030202060203" pitchFamily="34" charset="77"/>
                  </a:rPr>
                  <a:t>$</a:t>
                </a:r>
              </a:p>
            </p:txBody>
          </p:sp>
        </p:grpSp>
        <p:sp>
          <p:nvSpPr>
            <p:cNvPr id="8" name="Rectangle 7">
              <a:extLst>
                <a:ext uri="{FF2B5EF4-FFF2-40B4-BE49-F238E27FC236}">
                  <a16:creationId xmlns:a16="http://schemas.microsoft.com/office/drawing/2014/main" id="{96B586D9-B4AD-0049-BFFF-CDDF2802A485}"/>
                </a:ext>
              </a:extLst>
            </p:cNvPr>
            <p:cNvSpPr/>
            <p:nvPr/>
          </p:nvSpPr>
          <p:spPr>
            <a:xfrm>
              <a:off x="6986641" y="2615618"/>
              <a:ext cx="944254" cy="369332"/>
            </a:xfrm>
            <a:prstGeom prst="rect">
              <a:avLst/>
            </a:prstGeom>
          </p:spPr>
          <p:txBody>
            <a:bodyPr wrap="square">
              <a:noAutofit/>
            </a:bodyPr>
            <a:lstStyle/>
            <a:p>
              <a:endParaRPr lang="en-US" sz="900" dirty="0">
                <a:solidFill>
                  <a:schemeClr val="tx2"/>
                </a:solidFill>
                <a:effectLst/>
                <a:latin typeface="Sprint Sans Ofc" panose="020B0503030202060203" pitchFamily="34" charset="77"/>
              </a:endParaRPr>
            </a:p>
          </p:txBody>
        </p:sp>
      </p:grpSp>
      <p:sp>
        <p:nvSpPr>
          <p:cNvPr id="15" name="TextBox 14">
            <a:extLst>
              <a:ext uri="{FF2B5EF4-FFF2-40B4-BE49-F238E27FC236}">
                <a16:creationId xmlns:a16="http://schemas.microsoft.com/office/drawing/2014/main" id="{01D316AE-6D68-CD42-8C19-1F1FCBB63DB4}"/>
              </a:ext>
            </a:extLst>
          </p:cNvPr>
          <p:cNvSpPr txBox="1"/>
          <p:nvPr/>
        </p:nvSpPr>
        <p:spPr>
          <a:xfrm>
            <a:off x="2600278" y="3355586"/>
            <a:ext cx="3759719" cy="584775"/>
          </a:xfrm>
          <a:prstGeom prst="rect">
            <a:avLst/>
          </a:prstGeom>
          <a:noFill/>
        </p:spPr>
        <p:txBody>
          <a:bodyPr wrap="square" rtlCol="0">
            <a:spAutoFit/>
          </a:bodyPr>
          <a:lstStyle/>
          <a:p>
            <a:r>
              <a:rPr lang="en-US" sz="3200" dirty="0">
                <a:latin typeface="Sprint Sans Ofc Med" panose="020B0603030202060203" pitchFamily="34" charset="77"/>
              </a:rPr>
              <a:t>in            credits</a:t>
            </a:r>
          </a:p>
        </p:txBody>
      </p:sp>
      <p:sp>
        <p:nvSpPr>
          <p:cNvPr id="16" name="TextBox 15">
            <a:extLst>
              <a:ext uri="{FF2B5EF4-FFF2-40B4-BE49-F238E27FC236}">
                <a16:creationId xmlns:a16="http://schemas.microsoft.com/office/drawing/2014/main" id="{69C52AED-CCDA-C54E-8E11-71CC98F2CBA7}"/>
              </a:ext>
            </a:extLst>
          </p:cNvPr>
          <p:cNvSpPr txBox="1"/>
          <p:nvPr/>
        </p:nvSpPr>
        <p:spPr>
          <a:xfrm>
            <a:off x="2809746" y="1474370"/>
            <a:ext cx="2073003" cy="584775"/>
          </a:xfrm>
          <a:prstGeom prst="rect">
            <a:avLst/>
          </a:prstGeom>
          <a:noFill/>
        </p:spPr>
        <p:txBody>
          <a:bodyPr wrap="none" rtlCol="0">
            <a:spAutoFit/>
          </a:bodyPr>
          <a:lstStyle/>
          <a:p>
            <a:r>
              <a:rPr lang="en-US" sz="3200" dirty="0">
                <a:latin typeface="Sprint Sans Ofc Med" panose="020B0603030202060203" pitchFamily="34" charset="77"/>
              </a:rPr>
              <a:t>Get up to </a:t>
            </a:r>
            <a:endParaRPr lang="en-US" sz="3200" dirty="0"/>
          </a:p>
        </p:txBody>
      </p:sp>
      <p:sp>
        <p:nvSpPr>
          <p:cNvPr id="21" name="Oval 20">
            <a:extLst>
              <a:ext uri="{FF2B5EF4-FFF2-40B4-BE49-F238E27FC236}">
                <a16:creationId xmlns:a16="http://schemas.microsoft.com/office/drawing/2014/main" id="{138315B7-D4B0-2B4D-A600-977D586CBC1A}"/>
              </a:ext>
            </a:extLst>
          </p:cNvPr>
          <p:cNvSpPr/>
          <p:nvPr/>
        </p:nvSpPr>
        <p:spPr>
          <a:xfrm>
            <a:off x="5337593" y="1236257"/>
            <a:ext cx="1344616" cy="1344616"/>
          </a:xfrm>
          <a:prstGeom prst="ellipse">
            <a:avLst/>
          </a:prstGeom>
          <a:gradFill>
            <a:gsLst>
              <a:gs pos="0">
                <a:schemeClr val="accent2"/>
              </a:gs>
              <a:gs pos="99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b="1" dirty="0">
                <a:latin typeface="Sprint Sans" panose="020B0503030202060203" pitchFamily="34" charset="77"/>
              </a:rPr>
              <a:t>NEW </a:t>
            </a:r>
            <a:r>
              <a:rPr lang="en-US" sz="2400" b="1" dirty="0">
                <a:solidFill>
                  <a:schemeClr val="tx1"/>
                </a:solidFill>
                <a:latin typeface="Sprint Sans" panose="020B0503030202060203" pitchFamily="34" charset="77"/>
              </a:rPr>
              <a:t>Offer!</a:t>
            </a:r>
          </a:p>
        </p:txBody>
      </p:sp>
      <p:pic>
        <p:nvPicPr>
          <p:cNvPr id="24" name="Picture 23">
            <a:extLst>
              <a:ext uri="{FF2B5EF4-FFF2-40B4-BE49-F238E27FC236}">
                <a16:creationId xmlns:a16="http://schemas.microsoft.com/office/drawing/2014/main" id="{091054C3-D73D-214A-A0E5-7C53EEF00D87}"/>
              </a:ext>
            </a:extLst>
          </p:cNvPr>
          <p:cNvPicPr>
            <a:picLocks noChangeAspect="1"/>
          </p:cNvPicPr>
          <p:nvPr/>
        </p:nvPicPr>
        <p:blipFill rotWithShape="1">
          <a:blip r:embed="rId2"/>
          <a:srcRect l="11177" t="30239" r="50098" b="34424"/>
          <a:stretch/>
        </p:blipFill>
        <p:spPr>
          <a:xfrm>
            <a:off x="3110933" y="3471035"/>
            <a:ext cx="993233" cy="359154"/>
          </a:xfrm>
          <a:prstGeom prst="rect">
            <a:avLst/>
          </a:prstGeom>
        </p:spPr>
      </p:pic>
    </p:spTree>
    <p:extLst>
      <p:ext uri="{BB962C8B-B14F-4D97-AF65-F5344CB8AC3E}">
        <p14:creationId xmlns:p14="http://schemas.microsoft.com/office/powerpoint/2010/main" val="3704862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AB65E378-4CA1-4542-9EAC-028FC85DB140}"/>
              </a:ext>
            </a:extLst>
          </p:cNvPr>
          <p:cNvSpPr>
            <a:spLocks noGrp="1"/>
          </p:cNvSpPr>
          <p:nvPr>
            <p:ph type="title"/>
          </p:nvPr>
        </p:nvSpPr>
        <p:spPr>
          <a:xfrm>
            <a:off x="457200" y="401310"/>
            <a:ext cx="7312152" cy="752405"/>
          </a:xfrm>
        </p:spPr>
        <p:txBody>
          <a:bodyPr/>
          <a:lstStyle/>
          <a:p>
            <a:r>
              <a:rPr lang="en-US" dirty="0"/>
              <a:t>Now get these three exclusive offers through the Sprint Works Program.</a:t>
            </a:r>
          </a:p>
        </p:txBody>
      </p:sp>
      <p:sp>
        <p:nvSpPr>
          <p:cNvPr id="3" name="Slide Number Placeholder 2">
            <a:extLst>
              <a:ext uri="{FF2B5EF4-FFF2-40B4-BE49-F238E27FC236}">
                <a16:creationId xmlns:a16="http://schemas.microsoft.com/office/drawing/2014/main" id="{B999DB5B-42B6-9F48-A406-4B4DA9B7D519}"/>
              </a:ext>
            </a:extLst>
          </p:cNvPr>
          <p:cNvSpPr>
            <a:spLocks noGrp="1"/>
          </p:cNvSpPr>
          <p:nvPr>
            <p:ph type="sldNum" sz="quarter" idx="12"/>
          </p:nvPr>
        </p:nvSpPr>
        <p:spPr/>
        <p:txBody>
          <a:bodyPr/>
          <a:lstStyle/>
          <a:p>
            <a:fld id="{727D9A12-6E24-5A4F-8BBE-604118FA2188}" type="slidenum">
              <a:rPr lang="en-US" smtClean="0"/>
              <a:pPr/>
              <a:t>3</a:t>
            </a:fld>
            <a:endParaRPr lang="en-US"/>
          </a:p>
        </p:txBody>
      </p:sp>
      <p:pic>
        <p:nvPicPr>
          <p:cNvPr id="6" name="Content Placeholder 5">
            <a:extLst>
              <a:ext uri="{FF2B5EF4-FFF2-40B4-BE49-F238E27FC236}">
                <a16:creationId xmlns:a16="http://schemas.microsoft.com/office/drawing/2014/main" id="{19F74212-E234-B148-B587-1DF1960154AD}"/>
              </a:ext>
            </a:extLst>
          </p:cNvPr>
          <p:cNvPicPr>
            <a:picLocks noGrp="1" noChangeAspect="1"/>
          </p:cNvPicPr>
          <p:nvPr>
            <p:ph sz="quarter" idx="10"/>
          </p:nvPr>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39211" t="43426" r="39084" b="44199"/>
          <a:stretch/>
        </p:blipFill>
        <p:spPr>
          <a:xfrm>
            <a:off x="608129" y="1679049"/>
            <a:ext cx="3838924" cy="1691226"/>
          </a:xfrm>
        </p:spPr>
      </p:pic>
      <p:sp>
        <p:nvSpPr>
          <p:cNvPr id="14" name="Rectangle 13">
            <a:extLst>
              <a:ext uri="{FF2B5EF4-FFF2-40B4-BE49-F238E27FC236}">
                <a16:creationId xmlns:a16="http://schemas.microsoft.com/office/drawing/2014/main" id="{7F05FDF3-9651-784C-B137-3BC733776CDC}"/>
              </a:ext>
            </a:extLst>
          </p:cNvPr>
          <p:cNvSpPr/>
          <p:nvPr/>
        </p:nvSpPr>
        <p:spPr>
          <a:xfrm>
            <a:off x="4872146" y="4890215"/>
            <a:ext cx="2749296" cy="184666"/>
          </a:xfrm>
          <a:prstGeom prst="rect">
            <a:avLst/>
          </a:prstGeom>
        </p:spPr>
        <p:txBody>
          <a:bodyPr wrap="square" anchor="b" anchorCtr="0">
            <a:spAutoFit/>
          </a:bodyPr>
          <a:lstStyle/>
          <a:p>
            <a:pPr>
              <a:spcAft>
                <a:spcPts val="300"/>
              </a:spcAft>
            </a:pPr>
            <a:r>
              <a:rPr lang="en-US" sz="600" dirty="0">
                <a:solidFill>
                  <a:schemeClr val="bg1">
                    <a:lumMod val="50000"/>
                  </a:schemeClr>
                </a:solidFill>
                <a:latin typeface="Sprint Sans Ofc" panose="020B0503030202060203" pitchFamily="34" charset="77"/>
              </a:rPr>
              <a:t>See final slide for details.</a:t>
            </a:r>
          </a:p>
        </p:txBody>
      </p:sp>
      <p:sp>
        <p:nvSpPr>
          <p:cNvPr id="29" name="Rectangle 28">
            <a:extLst>
              <a:ext uri="{FF2B5EF4-FFF2-40B4-BE49-F238E27FC236}">
                <a16:creationId xmlns:a16="http://schemas.microsoft.com/office/drawing/2014/main" id="{F03CF524-7590-8543-AE05-9FB0E9455F91}"/>
              </a:ext>
            </a:extLst>
          </p:cNvPr>
          <p:cNvSpPr/>
          <p:nvPr/>
        </p:nvSpPr>
        <p:spPr>
          <a:xfrm>
            <a:off x="582729" y="3451380"/>
            <a:ext cx="3800827" cy="1195199"/>
          </a:xfrm>
          <a:prstGeom prst="rect">
            <a:avLst/>
          </a:prstGeom>
        </p:spPr>
        <p:txBody>
          <a:bodyPr wrap="square">
            <a:spAutoFit/>
          </a:bodyPr>
          <a:lstStyle/>
          <a:p>
            <a:pPr algn="ctr">
              <a:spcBef>
                <a:spcPts val="1200"/>
              </a:spcBef>
            </a:pPr>
            <a:r>
              <a:rPr lang="en-US" sz="1800" dirty="0">
                <a:latin typeface="Sprint Sans Ofc Med" panose="020B0603030202060203" pitchFamily="34" charset="77"/>
              </a:rPr>
              <a:t>Switch to Sprint and receive a </a:t>
            </a:r>
            <a:br>
              <a:rPr lang="en-US" sz="1800" dirty="0">
                <a:latin typeface="Sprint Sans Ofc Med" panose="020B0603030202060203" pitchFamily="34" charset="77"/>
              </a:rPr>
            </a:br>
            <a:r>
              <a:rPr lang="en-US" sz="1800" dirty="0">
                <a:latin typeface="Sprint Sans Ofc Med" panose="020B0603030202060203" pitchFamily="34" charset="77"/>
              </a:rPr>
              <a:t>$100 Prepaid Mastercard</a:t>
            </a:r>
            <a:r>
              <a:rPr lang="en-US" sz="1800" baseline="30000" dirty="0">
                <a:latin typeface="Sprint Sans Ofc Med" panose="020B0603030202060203" pitchFamily="34" charset="77"/>
              </a:rPr>
              <a:t>®</a:t>
            </a:r>
            <a:r>
              <a:rPr lang="en-US" sz="1800" baseline="30000" dirty="0">
                <a:latin typeface="Sprint Sans Ofc" panose="020B0503030202060203" pitchFamily="34" charset="77"/>
              </a:rPr>
              <a:t> </a:t>
            </a:r>
            <a:br>
              <a:rPr lang="en-US" sz="1800" baseline="30000" dirty="0">
                <a:latin typeface="Sprint Sans Ofc" panose="020B0503030202060203" pitchFamily="34" charset="77"/>
              </a:rPr>
            </a:br>
            <a:r>
              <a:rPr lang="en-US" sz="1800" dirty="0">
                <a:latin typeface="Sprint Sans Ofc" panose="020B0503030202060203" pitchFamily="34" charset="77"/>
              </a:rPr>
              <a:t>per line up to $200.</a:t>
            </a:r>
          </a:p>
          <a:p>
            <a:pPr algn="ctr">
              <a:spcBef>
                <a:spcPts val="200"/>
              </a:spcBef>
            </a:pPr>
            <a:r>
              <a:rPr lang="en-US" sz="800" dirty="0">
                <a:latin typeface="Sprint Sans Ofc" panose="020B0503030202060203" pitchFamily="34" charset="77"/>
              </a:rPr>
              <a:t>Req. new acct. </a:t>
            </a:r>
            <a:r>
              <a:rPr lang="en-US" sz="800" dirty="0" err="1">
                <a:latin typeface="Sprint Sans Ofc" panose="020B0503030202060203" pitchFamily="34" charset="77"/>
              </a:rPr>
              <a:t>activ</a:t>
            </a:r>
            <a:r>
              <a:rPr lang="en-US" sz="800" dirty="0">
                <a:latin typeface="Sprint Sans Ofc" panose="020B0503030202060203" pitchFamily="34" charset="77"/>
              </a:rPr>
              <a:t>. with 1 ported line on Unlimited Basic</a:t>
            </a:r>
            <a:br>
              <a:rPr lang="en-US" sz="800" dirty="0">
                <a:latin typeface="Sprint Sans Ofc" panose="020B0503030202060203" pitchFamily="34" charset="77"/>
              </a:rPr>
            </a:br>
            <a:r>
              <a:rPr lang="en-US" sz="800" dirty="0">
                <a:latin typeface="Sprint Sans Ofc" panose="020B0503030202060203" pitchFamily="34" charset="77"/>
              </a:rPr>
              <a:t>and validation at </a:t>
            </a:r>
            <a:r>
              <a:rPr lang="en-US" sz="800" dirty="0" err="1">
                <a:latin typeface="Sprint Sans Ofc" panose="020B0503030202060203" pitchFamily="34" charset="77"/>
              </a:rPr>
              <a:t>sprint.com</a:t>
            </a:r>
            <a:r>
              <a:rPr lang="en-US" sz="800" dirty="0">
                <a:latin typeface="Sprint Sans Ofc" panose="020B0503030202060203" pitchFamily="34" charset="77"/>
              </a:rPr>
              <a:t>/verify.</a:t>
            </a:r>
            <a:endParaRPr lang="en-US" dirty="0">
              <a:latin typeface="Sprint Sans Ofc" panose="020B0503030202060203" pitchFamily="34" charset="77"/>
            </a:endParaRPr>
          </a:p>
        </p:txBody>
      </p:sp>
      <p:sp>
        <p:nvSpPr>
          <p:cNvPr id="46" name="Subtitle 45">
            <a:extLst>
              <a:ext uri="{FF2B5EF4-FFF2-40B4-BE49-F238E27FC236}">
                <a16:creationId xmlns:a16="http://schemas.microsoft.com/office/drawing/2014/main" id="{FE79308F-387D-D440-8493-1878C24677A2}"/>
              </a:ext>
            </a:extLst>
          </p:cNvPr>
          <p:cNvSpPr>
            <a:spLocks noGrp="1"/>
          </p:cNvSpPr>
          <p:nvPr>
            <p:ph type="subTitle" idx="1"/>
          </p:nvPr>
        </p:nvSpPr>
        <p:spPr/>
        <p:txBody>
          <a:bodyPr/>
          <a:lstStyle/>
          <a:p>
            <a:r>
              <a:rPr lang="en-US" dirty="0"/>
              <a:t>Register and verify at </a:t>
            </a:r>
            <a:r>
              <a:rPr lang="en-US" dirty="0" err="1">
                <a:latin typeface="Sprint Sans Ofc Med" panose="020B0603030202060203" pitchFamily="34" charset="77"/>
              </a:rPr>
              <a:t>sprint.com</a:t>
            </a:r>
            <a:r>
              <a:rPr lang="en-US" dirty="0">
                <a:latin typeface="Sprint Sans Ofc Med" panose="020B0603030202060203" pitchFamily="34" charset="77"/>
              </a:rPr>
              <a:t>/save</a:t>
            </a:r>
          </a:p>
        </p:txBody>
      </p:sp>
      <p:sp>
        <p:nvSpPr>
          <p:cNvPr id="45" name="Cross 44">
            <a:extLst>
              <a:ext uri="{FF2B5EF4-FFF2-40B4-BE49-F238E27FC236}">
                <a16:creationId xmlns:a16="http://schemas.microsoft.com/office/drawing/2014/main" id="{080FAC13-98A5-FD43-82F9-68CC57DF1E02}"/>
              </a:ext>
            </a:extLst>
          </p:cNvPr>
          <p:cNvSpPr/>
          <p:nvPr/>
        </p:nvSpPr>
        <p:spPr>
          <a:xfrm>
            <a:off x="4430772" y="3842407"/>
            <a:ext cx="204301" cy="204301"/>
          </a:xfrm>
          <a:prstGeom prst="plus">
            <a:avLst>
              <a:gd name="adj" fmla="val 351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8DE3B4F-83F6-0948-8911-441F31C7A800}"/>
              </a:ext>
            </a:extLst>
          </p:cNvPr>
          <p:cNvSpPr/>
          <p:nvPr/>
        </p:nvSpPr>
        <p:spPr>
          <a:xfrm>
            <a:off x="416172" y="1550264"/>
            <a:ext cx="4177873" cy="315799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1E83B1E0-BE78-B54E-947E-93E8BB1EF8FD}"/>
              </a:ext>
            </a:extLst>
          </p:cNvPr>
          <p:cNvGrpSpPr/>
          <p:nvPr/>
        </p:nvGrpSpPr>
        <p:grpSpPr>
          <a:xfrm>
            <a:off x="4557352" y="1411788"/>
            <a:ext cx="3655373" cy="1857403"/>
            <a:chOff x="4557352" y="1133880"/>
            <a:chExt cx="3655373" cy="1857403"/>
          </a:xfrm>
        </p:grpSpPr>
        <p:grpSp>
          <p:nvGrpSpPr>
            <p:cNvPr id="17" name="Group 16">
              <a:extLst>
                <a:ext uri="{FF2B5EF4-FFF2-40B4-BE49-F238E27FC236}">
                  <a16:creationId xmlns:a16="http://schemas.microsoft.com/office/drawing/2014/main" id="{30F0DC87-3D12-454E-86E4-50E703510FF1}"/>
                </a:ext>
              </a:extLst>
            </p:cNvPr>
            <p:cNvGrpSpPr/>
            <p:nvPr/>
          </p:nvGrpSpPr>
          <p:grpSpPr>
            <a:xfrm>
              <a:off x="5424998" y="1133880"/>
              <a:ext cx="2787727" cy="1699814"/>
              <a:chOff x="5038910" y="1785606"/>
              <a:chExt cx="2787727" cy="1477328"/>
            </a:xfrm>
          </p:grpSpPr>
          <p:grpSp>
            <p:nvGrpSpPr>
              <p:cNvPr id="10" name="Group 9">
                <a:extLst>
                  <a:ext uri="{FF2B5EF4-FFF2-40B4-BE49-F238E27FC236}">
                    <a16:creationId xmlns:a16="http://schemas.microsoft.com/office/drawing/2014/main" id="{F4D60677-8788-F74D-BAD5-46B584F53D6C}"/>
                  </a:ext>
                </a:extLst>
              </p:cNvPr>
              <p:cNvGrpSpPr/>
              <p:nvPr/>
            </p:nvGrpSpPr>
            <p:grpSpPr>
              <a:xfrm>
                <a:off x="5038910" y="1785606"/>
                <a:ext cx="2787727" cy="1477328"/>
                <a:chOff x="4935278" y="1739853"/>
                <a:chExt cx="2787727" cy="1477328"/>
              </a:xfrm>
            </p:grpSpPr>
            <p:sp>
              <p:nvSpPr>
                <p:cNvPr id="15" name="Rectangle 14">
                  <a:extLst>
                    <a:ext uri="{FF2B5EF4-FFF2-40B4-BE49-F238E27FC236}">
                      <a16:creationId xmlns:a16="http://schemas.microsoft.com/office/drawing/2014/main" id="{AE9CD6FD-8131-4543-8211-B255E19FA610}"/>
                    </a:ext>
                  </a:extLst>
                </p:cNvPr>
                <p:cNvSpPr/>
                <p:nvPr/>
              </p:nvSpPr>
              <p:spPr>
                <a:xfrm>
                  <a:off x="5215065" y="1739853"/>
                  <a:ext cx="2507940" cy="1477328"/>
                </a:xfrm>
                <a:prstGeom prst="rect">
                  <a:avLst/>
                </a:prstGeom>
              </p:spPr>
              <p:txBody>
                <a:bodyPr wrap="square">
                  <a:noAutofit/>
                </a:bodyPr>
                <a:lstStyle/>
                <a:p>
                  <a:r>
                    <a:rPr lang="en-US" sz="6000" b="1" dirty="0">
                      <a:solidFill>
                        <a:schemeClr val="tx2"/>
                      </a:solidFill>
                      <a:latin typeface="Sprint Sans" panose="020B0503030202060203" pitchFamily="34" charset="77"/>
                    </a:rPr>
                    <a:t>60</a:t>
                  </a:r>
                </a:p>
              </p:txBody>
            </p:sp>
            <p:sp>
              <p:nvSpPr>
                <p:cNvPr id="16" name="Rectangle 15">
                  <a:extLst>
                    <a:ext uri="{FF2B5EF4-FFF2-40B4-BE49-F238E27FC236}">
                      <a16:creationId xmlns:a16="http://schemas.microsoft.com/office/drawing/2014/main" id="{61FA7D2F-340E-6E42-BF29-7E491E34B29A}"/>
                    </a:ext>
                  </a:extLst>
                </p:cNvPr>
                <p:cNvSpPr/>
                <p:nvPr/>
              </p:nvSpPr>
              <p:spPr>
                <a:xfrm>
                  <a:off x="4935278" y="1876815"/>
                  <a:ext cx="1048512" cy="861774"/>
                </a:xfrm>
                <a:prstGeom prst="rect">
                  <a:avLst/>
                </a:prstGeom>
              </p:spPr>
              <p:txBody>
                <a:bodyPr wrap="square">
                  <a:noAutofit/>
                </a:bodyPr>
                <a:lstStyle/>
                <a:p>
                  <a:r>
                    <a:rPr lang="en-US" sz="3000" b="1" dirty="0">
                      <a:solidFill>
                        <a:schemeClr val="tx2"/>
                      </a:solidFill>
                      <a:latin typeface="Sprint Sans" panose="020B0503030202060203" pitchFamily="34" charset="77"/>
                    </a:rPr>
                    <a:t>$</a:t>
                  </a:r>
                </a:p>
              </p:txBody>
            </p:sp>
          </p:grpSp>
          <p:sp>
            <p:nvSpPr>
              <p:cNvPr id="23" name="Rectangle 22">
                <a:extLst>
                  <a:ext uri="{FF2B5EF4-FFF2-40B4-BE49-F238E27FC236}">
                    <a16:creationId xmlns:a16="http://schemas.microsoft.com/office/drawing/2014/main" id="{F1DE5FF5-E430-1047-A51C-3B096584E855}"/>
                  </a:ext>
                </a:extLst>
              </p:cNvPr>
              <p:cNvSpPr/>
              <p:nvPr/>
            </p:nvSpPr>
            <p:spPr>
              <a:xfrm>
                <a:off x="6375512" y="2242584"/>
                <a:ext cx="944254" cy="369332"/>
              </a:xfrm>
              <a:prstGeom prst="rect">
                <a:avLst/>
              </a:prstGeom>
            </p:spPr>
            <p:txBody>
              <a:bodyPr wrap="square">
                <a:noAutofit/>
              </a:bodyPr>
              <a:lstStyle/>
              <a:p>
                <a:r>
                  <a:rPr lang="en-US" sz="1400" dirty="0">
                    <a:solidFill>
                      <a:schemeClr val="tx2"/>
                    </a:solidFill>
                    <a:latin typeface="Sprint Sans Ofc Med" panose="020B0603030202060203" pitchFamily="34" charset="77"/>
                  </a:rPr>
                  <a:t>/year</a:t>
                </a:r>
                <a:endParaRPr lang="en-US" sz="1400" dirty="0">
                  <a:solidFill>
                    <a:schemeClr val="tx2"/>
                  </a:solidFill>
                  <a:effectLst/>
                  <a:latin typeface="Sprint Sans Ofc" panose="020B0503030202060203" pitchFamily="34" charset="77"/>
                </a:endParaRPr>
              </a:p>
            </p:txBody>
          </p:sp>
        </p:grpSp>
        <p:sp>
          <p:nvSpPr>
            <p:cNvPr id="26" name="Rectangle 25">
              <a:extLst>
                <a:ext uri="{FF2B5EF4-FFF2-40B4-BE49-F238E27FC236}">
                  <a16:creationId xmlns:a16="http://schemas.microsoft.com/office/drawing/2014/main" id="{C751740D-EC16-724A-A281-28052CCA7128}"/>
                </a:ext>
              </a:extLst>
            </p:cNvPr>
            <p:cNvSpPr/>
            <p:nvPr/>
          </p:nvSpPr>
          <p:spPr>
            <a:xfrm>
              <a:off x="4557352" y="2224815"/>
              <a:ext cx="3608832" cy="692497"/>
            </a:xfrm>
            <a:prstGeom prst="rect">
              <a:avLst/>
            </a:prstGeom>
          </p:spPr>
          <p:txBody>
            <a:bodyPr wrap="square">
              <a:spAutoFit/>
            </a:bodyPr>
            <a:lstStyle/>
            <a:p>
              <a:pPr algn="ctr">
                <a:spcBef>
                  <a:spcPts val="1200"/>
                </a:spcBef>
              </a:pPr>
              <a:r>
                <a:rPr lang="en-US" sz="1400" dirty="0">
                  <a:latin typeface="Sprint Sans Ofc Med" panose="020B0603030202060203" pitchFamily="34" charset="77"/>
                </a:rPr>
                <a:t>Save every month </a:t>
              </a:r>
              <a:br>
                <a:rPr lang="en-US" sz="1400" dirty="0">
                  <a:latin typeface="Sprint Sans Ofc Med" panose="020B0603030202060203" pitchFamily="34" charset="77"/>
                </a:rPr>
              </a:br>
              <a:r>
                <a:rPr lang="en-US" sz="1400" dirty="0">
                  <a:latin typeface="Sprint Sans Ofc Med" panose="020B0603030202060203" pitchFamily="34" charset="77"/>
                </a:rPr>
                <a:t>on select Unlimited plans</a:t>
              </a:r>
              <a:br>
                <a:rPr lang="en-US" sz="1800" dirty="0">
                  <a:latin typeface="Sprint Sans Ofc" panose="020B0503030202060203" pitchFamily="34" charset="77"/>
                </a:rPr>
              </a:br>
              <a:r>
                <a:rPr lang="en-US" sz="1100" dirty="0">
                  <a:latin typeface="Sprint Sans Ofc" panose="020B0503030202060203" pitchFamily="34" charset="77"/>
                </a:rPr>
                <a:t>with your $5/mo. SWP discount on line 1.</a:t>
              </a:r>
            </a:p>
          </p:txBody>
        </p:sp>
        <p:pic>
          <p:nvPicPr>
            <p:cNvPr id="30" name="Picture 29">
              <a:extLst>
                <a:ext uri="{FF2B5EF4-FFF2-40B4-BE49-F238E27FC236}">
                  <a16:creationId xmlns:a16="http://schemas.microsoft.com/office/drawing/2014/main" id="{152A76DF-EC18-2241-A8F5-2F06923183F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30989" y="1968373"/>
              <a:ext cx="1628463" cy="269613"/>
            </a:xfrm>
            <a:prstGeom prst="rect">
              <a:avLst/>
            </a:prstGeom>
          </p:spPr>
        </p:pic>
        <p:sp>
          <p:nvSpPr>
            <p:cNvPr id="47" name="Rectangle 46">
              <a:extLst>
                <a:ext uri="{FF2B5EF4-FFF2-40B4-BE49-F238E27FC236}">
                  <a16:creationId xmlns:a16="http://schemas.microsoft.com/office/drawing/2014/main" id="{C47F49AA-55ED-FB41-B396-16AEB51E2D81}"/>
                </a:ext>
              </a:extLst>
            </p:cNvPr>
            <p:cNvSpPr/>
            <p:nvPr/>
          </p:nvSpPr>
          <p:spPr>
            <a:xfrm>
              <a:off x="4817842" y="1256464"/>
              <a:ext cx="3159347" cy="1734819"/>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F946204-C175-C941-98C7-33C3786A4469}"/>
              </a:ext>
            </a:extLst>
          </p:cNvPr>
          <p:cNvGrpSpPr/>
          <p:nvPr/>
        </p:nvGrpSpPr>
        <p:grpSpPr>
          <a:xfrm>
            <a:off x="4557352" y="3315691"/>
            <a:ext cx="3761364" cy="1699814"/>
            <a:chOff x="4557352" y="3091566"/>
            <a:chExt cx="3761364" cy="1699814"/>
          </a:xfrm>
        </p:grpSpPr>
        <p:sp>
          <p:nvSpPr>
            <p:cNvPr id="37" name="Rectangle 36">
              <a:extLst>
                <a:ext uri="{FF2B5EF4-FFF2-40B4-BE49-F238E27FC236}">
                  <a16:creationId xmlns:a16="http://schemas.microsoft.com/office/drawing/2014/main" id="{5E3A0360-F1CC-8A40-9EA1-FA25511BB353}"/>
                </a:ext>
              </a:extLst>
            </p:cNvPr>
            <p:cNvSpPr/>
            <p:nvPr/>
          </p:nvSpPr>
          <p:spPr>
            <a:xfrm>
              <a:off x="4557352" y="3904738"/>
              <a:ext cx="3608832" cy="492443"/>
            </a:xfrm>
            <a:prstGeom prst="rect">
              <a:avLst/>
            </a:prstGeom>
          </p:spPr>
          <p:txBody>
            <a:bodyPr wrap="square">
              <a:spAutoFit/>
            </a:bodyPr>
            <a:lstStyle/>
            <a:p>
              <a:pPr algn="ctr">
                <a:spcBef>
                  <a:spcPts val="1200"/>
                </a:spcBef>
              </a:pPr>
              <a:r>
                <a:rPr lang="en-US" sz="1400" dirty="0">
                  <a:latin typeface="Sprint Sans Ofc Med" panose="020B0603030202060203" pitchFamily="34" charset="77"/>
                </a:rPr>
                <a:t>in              credits</a:t>
              </a:r>
              <a:br>
                <a:rPr lang="en-US" sz="1800" dirty="0">
                  <a:latin typeface="Sprint Sans Ofc" panose="020B0503030202060203" pitchFamily="34" charset="77"/>
                </a:rPr>
              </a:br>
              <a:r>
                <a:rPr lang="en-US" sz="1100" dirty="0">
                  <a:latin typeface="Sprint Sans Ofc" panose="020B0503030202060203" pitchFamily="34" charset="77"/>
                </a:rPr>
                <a:t>when you switch to Sprint.</a:t>
              </a:r>
            </a:p>
          </p:txBody>
        </p:sp>
        <p:grpSp>
          <p:nvGrpSpPr>
            <p:cNvPr id="4" name="Group 3">
              <a:extLst>
                <a:ext uri="{FF2B5EF4-FFF2-40B4-BE49-F238E27FC236}">
                  <a16:creationId xmlns:a16="http://schemas.microsoft.com/office/drawing/2014/main" id="{ADCA86F6-DB79-004A-A1CC-7F3D5AFDC0AA}"/>
                </a:ext>
              </a:extLst>
            </p:cNvPr>
            <p:cNvGrpSpPr/>
            <p:nvPr/>
          </p:nvGrpSpPr>
          <p:grpSpPr>
            <a:xfrm>
              <a:off x="4817842" y="3091566"/>
              <a:ext cx="3500874" cy="1699814"/>
              <a:chOff x="4817842" y="3100531"/>
              <a:chExt cx="3500874" cy="1699814"/>
            </a:xfrm>
          </p:grpSpPr>
          <p:grpSp>
            <p:nvGrpSpPr>
              <p:cNvPr id="32" name="Group 31">
                <a:extLst>
                  <a:ext uri="{FF2B5EF4-FFF2-40B4-BE49-F238E27FC236}">
                    <a16:creationId xmlns:a16="http://schemas.microsoft.com/office/drawing/2014/main" id="{A468505E-AC54-1E48-8034-CAA01AA8EFDC}"/>
                  </a:ext>
                </a:extLst>
              </p:cNvPr>
              <p:cNvGrpSpPr/>
              <p:nvPr/>
            </p:nvGrpSpPr>
            <p:grpSpPr>
              <a:xfrm>
                <a:off x="5530989" y="3100531"/>
                <a:ext cx="2787727" cy="1699814"/>
                <a:chOff x="5038910" y="1785606"/>
                <a:chExt cx="2787727" cy="1477328"/>
              </a:xfrm>
            </p:grpSpPr>
            <p:grpSp>
              <p:nvGrpSpPr>
                <p:cNvPr id="33" name="Group 32">
                  <a:extLst>
                    <a:ext uri="{FF2B5EF4-FFF2-40B4-BE49-F238E27FC236}">
                      <a16:creationId xmlns:a16="http://schemas.microsoft.com/office/drawing/2014/main" id="{209EC37D-60D6-E24E-9D3C-E966F9F6340E}"/>
                    </a:ext>
                  </a:extLst>
                </p:cNvPr>
                <p:cNvGrpSpPr/>
                <p:nvPr/>
              </p:nvGrpSpPr>
              <p:grpSpPr>
                <a:xfrm>
                  <a:off x="5038910" y="1785606"/>
                  <a:ext cx="2787727" cy="1477328"/>
                  <a:chOff x="4935278" y="1739853"/>
                  <a:chExt cx="2787727" cy="1477328"/>
                </a:xfrm>
              </p:grpSpPr>
              <p:sp>
                <p:nvSpPr>
                  <p:cNvPr id="35" name="Rectangle 34">
                    <a:extLst>
                      <a:ext uri="{FF2B5EF4-FFF2-40B4-BE49-F238E27FC236}">
                        <a16:creationId xmlns:a16="http://schemas.microsoft.com/office/drawing/2014/main" id="{A7650AE1-8DE4-6C48-A21C-823CEB8FB954}"/>
                      </a:ext>
                    </a:extLst>
                  </p:cNvPr>
                  <p:cNvSpPr/>
                  <p:nvPr/>
                </p:nvSpPr>
                <p:spPr>
                  <a:xfrm>
                    <a:off x="5215065" y="1739853"/>
                    <a:ext cx="2507940" cy="1477328"/>
                  </a:xfrm>
                  <a:prstGeom prst="rect">
                    <a:avLst/>
                  </a:prstGeom>
                </p:spPr>
                <p:txBody>
                  <a:bodyPr wrap="square">
                    <a:noAutofit/>
                  </a:bodyPr>
                  <a:lstStyle/>
                  <a:p>
                    <a:r>
                      <a:rPr lang="en-US" sz="6000" b="1" dirty="0">
                        <a:solidFill>
                          <a:schemeClr val="tx2"/>
                        </a:solidFill>
                        <a:latin typeface="Sprint Sans" panose="020B0503030202060203" pitchFamily="34" charset="77"/>
                      </a:rPr>
                      <a:t>20</a:t>
                    </a:r>
                  </a:p>
                </p:txBody>
              </p:sp>
              <p:sp>
                <p:nvSpPr>
                  <p:cNvPr id="36" name="Rectangle 35">
                    <a:extLst>
                      <a:ext uri="{FF2B5EF4-FFF2-40B4-BE49-F238E27FC236}">
                        <a16:creationId xmlns:a16="http://schemas.microsoft.com/office/drawing/2014/main" id="{316A7D7B-DD6B-0344-A5AC-F1E01C40E00C}"/>
                      </a:ext>
                    </a:extLst>
                  </p:cNvPr>
                  <p:cNvSpPr/>
                  <p:nvPr/>
                </p:nvSpPr>
                <p:spPr>
                  <a:xfrm>
                    <a:off x="4935278" y="1876815"/>
                    <a:ext cx="1048512" cy="861774"/>
                  </a:xfrm>
                  <a:prstGeom prst="rect">
                    <a:avLst/>
                  </a:prstGeom>
                </p:spPr>
                <p:txBody>
                  <a:bodyPr wrap="square">
                    <a:noAutofit/>
                  </a:bodyPr>
                  <a:lstStyle/>
                  <a:p>
                    <a:r>
                      <a:rPr lang="en-US" sz="3000" b="1" dirty="0">
                        <a:solidFill>
                          <a:schemeClr val="tx2"/>
                        </a:solidFill>
                        <a:latin typeface="Sprint Sans" panose="020B0503030202060203" pitchFamily="34" charset="77"/>
                      </a:rPr>
                      <a:t>$</a:t>
                    </a:r>
                  </a:p>
                </p:txBody>
              </p:sp>
            </p:grpSp>
            <p:sp>
              <p:nvSpPr>
                <p:cNvPr id="34" name="Rectangle 33">
                  <a:extLst>
                    <a:ext uri="{FF2B5EF4-FFF2-40B4-BE49-F238E27FC236}">
                      <a16:creationId xmlns:a16="http://schemas.microsoft.com/office/drawing/2014/main" id="{0AF41B99-D866-FA40-9B9B-C652D356C74B}"/>
                    </a:ext>
                  </a:extLst>
                </p:cNvPr>
                <p:cNvSpPr/>
                <p:nvPr/>
              </p:nvSpPr>
              <p:spPr>
                <a:xfrm>
                  <a:off x="6375512" y="2242584"/>
                  <a:ext cx="944254" cy="369332"/>
                </a:xfrm>
                <a:prstGeom prst="rect">
                  <a:avLst/>
                </a:prstGeom>
              </p:spPr>
              <p:txBody>
                <a:bodyPr wrap="square">
                  <a:noAutofit/>
                </a:bodyPr>
                <a:lstStyle/>
                <a:p>
                  <a:r>
                    <a:rPr lang="en-US" sz="1400" dirty="0">
                      <a:solidFill>
                        <a:schemeClr val="tx2"/>
                      </a:solidFill>
                      <a:latin typeface="Sprint Sans Ofc Med" panose="020B0603030202060203" pitchFamily="34" charset="77"/>
                    </a:rPr>
                    <a:t>/mo.</a:t>
                  </a:r>
                  <a:endParaRPr lang="en-US" sz="1400" dirty="0">
                    <a:solidFill>
                      <a:schemeClr val="tx2"/>
                    </a:solidFill>
                    <a:effectLst/>
                    <a:latin typeface="Sprint Sans Ofc" panose="020B0503030202060203" pitchFamily="34" charset="77"/>
                  </a:endParaRPr>
                </a:p>
              </p:txBody>
            </p:sp>
          </p:grpSp>
          <p:pic>
            <p:nvPicPr>
              <p:cNvPr id="43" name="Picture 42">
                <a:extLst>
                  <a:ext uri="{FF2B5EF4-FFF2-40B4-BE49-F238E27FC236}">
                    <a16:creationId xmlns:a16="http://schemas.microsoft.com/office/drawing/2014/main" id="{DFF0A53F-AF47-7149-A5DA-FA67B572D0F8}"/>
                  </a:ext>
                </a:extLst>
              </p:cNvPr>
              <p:cNvPicPr>
                <a:picLocks noChangeAspect="1"/>
              </p:cNvPicPr>
              <p:nvPr/>
            </p:nvPicPr>
            <p:blipFill rotWithShape="1">
              <a:blip r:embed="rId5"/>
              <a:srcRect l="11177" t="30239" r="50098" b="34424"/>
              <a:stretch/>
            </p:blipFill>
            <p:spPr>
              <a:xfrm>
                <a:off x="5896187" y="3969554"/>
                <a:ext cx="500410" cy="180949"/>
              </a:xfrm>
              <a:prstGeom prst="rect">
                <a:avLst/>
              </a:prstGeom>
            </p:spPr>
          </p:pic>
          <p:sp>
            <p:nvSpPr>
              <p:cNvPr id="48" name="Rectangle 47">
                <a:extLst>
                  <a:ext uri="{FF2B5EF4-FFF2-40B4-BE49-F238E27FC236}">
                    <a16:creationId xmlns:a16="http://schemas.microsoft.com/office/drawing/2014/main" id="{E6254935-3C3F-6446-97C7-AF4B8867BE11}"/>
                  </a:ext>
                </a:extLst>
              </p:cNvPr>
              <p:cNvSpPr/>
              <p:nvPr/>
            </p:nvSpPr>
            <p:spPr>
              <a:xfrm>
                <a:off x="4817842" y="3192842"/>
                <a:ext cx="3159347" cy="1300259"/>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7">
            <a:extLst>
              <a:ext uri="{FF2B5EF4-FFF2-40B4-BE49-F238E27FC236}">
                <a16:creationId xmlns:a16="http://schemas.microsoft.com/office/drawing/2014/main" id="{8C223215-6843-1947-B0E4-6615BD8F8E20}"/>
              </a:ext>
            </a:extLst>
          </p:cNvPr>
          <p:cNvGrpSpPr/>
          <p:nvPr/>
        </p:nvGrpSpPr>
        <p:grpSpPr>
          <a:xfrm>
            <a:off x="4410084" y="3008335"/>
            <a:ext cx="602817" cy="602817"/>
            <a:chOff x="4333827" y="1912134"/>
            <a:chExt cx="393013" cy="393013"/>
          </a:xfrm>
        </p:grpSpPr>
        <p:sp>
          <p:nvSpPr>
            <p:cNvPr id="39" name="Oval 38">
              <a:extLst>
                <a:ext uri="{FF2B5EF4-FFF2-40B4-BE49-F238E27FC236}">
                  <a16:creationId xmlns:a16="http://schemas.microsoft.com/office/drawing/2014/main" id="{4E3AD9AF-BE2E-EB4E-ACAC-0FB3C35235F6}"/>
                </a:ext>
              </a:extLst>
            </p:cNvPr>
            <p:cNvSpPr/>
            <p:nvPr/>
          </p:nvSpPr>
          <p:spPr>
            <a:xfrm>
              <a:off x="4333827" y="1912134"/>
              <a:ext cx="393013" cy="393013"/>
            </a:xfrm>
            <a:prstGeom prst="ellipse">
              <a:avLst/>
            </a:prstGeom>
            <a:gradFill>
              <a:gsLst>
                <a:gs pos="0">
                  <a:schemeClr val="accent2"/>
                </a:gs>
                <a:gs pos="99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ross 39">
              <a:extLst>
                <a:ext uri="{FF2B5EF4-FFF2-40B4-BE49-F238E27FC236}">
                  <a16:creationId xmlns:a16="http://schemas.microsoft.com/office/drawing/2014/main" id="{C130259D-C2EE-314F-BA98-59DB6504DD87}"/>
                </a:ext>
              </a:extLst>
            </p:cNvPr>
            <p:cNvSpPr/>
            <p:nvPr/>
          </p:nvSpPr>
          <p:spPr>
            <a:xfrm>
              <a:off x="4430772" y="2006489"/>
              <a:ext cx="204301" cy="204301"/>
            </a:xfrm>
            <a:prstGeom prst="plus">
              <a:avLst>
                <a:gd name="adj" fmla="val 351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Oval 48">
            <a:extLst>
              <a:ext uri="{FF2B5EF4-FFF2-40B4-BE49-F238E27FC236}">
                <a16:creationId xmlns:a16="http://schemas.microsoft.com/office/drawing/2014/main" id="{470B743C-7F67-F14A-A8E7-6929D6ED0D0E}"/>
              </a:ext>
            </a:extLst>
          </p:cNvPr>
          <p:cNvSpPr/>
          <p:nvPr/>
        </p:nvSpPr>
        <p:spPr>
          <a:xfrm>
            <a:off x="7490898" y="3655165"/>
            <a:ext cx="804479" cy="804479"/>
          </a:xfrm>
          <a:prstGeom prst="ellipse">
            <a:avLst/>
          </a:prstGeom>
          <a:gradFill>
            <a:gsLst>
              <a:gs pos="0">
                <a:schemeClr val="accent2"/>
              </a:gs>
              <a:gs pos="99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latin typeface="Sprint Sans Ofc" panose="020B0503030202060203" pitchFamily="34" charset="77"/>
              </a:rPr>
              <a:t>NEW </a:t>
            </a:r>
            <a:r>
              <a:rPr lang="en-US" sz="1400" dirty="0">
                <a:solidFill>
                  <a:schemeClr val="tx1"/>
                </a:solidFill>
                <a:latin typeface="Sprint Sans Ofc" panose="020B0503030202060203" pitchFamily="34" charset="77"/>
              </a:rPr>
              <a:t>Offer!</a:t>
            </a:r>
          </a:p>
        </p:txBody>
      </p:sp>
    </p:spTree>
    <p:extLst>
      <p:ext uri="{BB962C8B-B14F-4D97-AF65-F5344CB8AC3E}">
        <p14:creationId xmlns:p14="http://schemas.microsoft.com/office/powerpoint/2010/main" val="3114828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F417E74-D2DD-DD47-A919-E5598CB29833}"/>
              </a:ext>
            </a:extLst>
          </p:cNvPr>
          <p:cNvPicPr>
            <a:picLocks noChangeAspect="1"/>
          </p:cNvPicPr>
          <p:nvPr/>
        </p:nvPicPr>
        <p:blipFill>
          <a:blip r:embed="rId2"/>
          <a:stretch>
            <a:fillRect/>
          </a:stretch>
        </p:blipFill>
        <p:spPr>
          <a:xfrm>
            <a:off x="0" y="2277"/>
            <a:ext cx="9140894" cy="5143500"/>
          </a:xfrm>
          <a:prstGeom prst="rect">
            <a:avLst/>
          </a:prstGeom>
        </p:spPr>
      </p:pic>
      <p:sp>
        <p:nvSpPr>
          <p:cNvPr id="3" name="Slide Number Placeholder 2">
            <a:extLst>
              <a:ext uri="{FF2B5EF4-FFF2-40B4-BE49-F238E27FC236}">
                <a16:creationId xmlns:a16="http://schemas.microsoft.com/office/drawing/2014/main" id="{B999DB5B-42B6-9F48-A406-4B4DA9B7D519}"/>
              </a:ext>
            </a:extLst>
          </p:cNvPr>
          <p:cNvSpPr>
            <a:spLocks noGrp="1"/>
          </p:cNvSpPr>
          <p:nvPr>
            <p:ph type="sldNum" sz="quarter" idx="12"/>
          </p:nvPr>
        </p:nvSpPr>
        <p:spPr/>
        <p:txBody>
          <a:bodyPr/>
          <a:lstStyle/>
          <a:p>
            <a:fld id="{727D9A12-6E24-5A4F-8BBE-604118FA2188}" type="slidenum">
              <a:rPr lang="en-US" smtClean="0"/>
              <a:pPr/>
              <a:t>4</a:t>
            </a:fld>
            <a:endParaRPr lang="en-US"/>
          </a:p>
        </p:txBody>
      </p:sp>
      <p:sp>
        <p:nvSpPr>
          <p:cNvPr id="4" name="Title 3">
            <a:extLst>
              <a:ext uri="{FF2B5EF4-FFF2-40B4-BE49-F238E27FC236}">
                <a16:creationId xmlns:a16="http://schemas.microsoft.com/office/drawing/2014/main" id="{523C38C5-1460-C14E-BA75-D86FB26F9421}"/>
              </a:ext>
            </a:extLst>
          </p:cNvPr>
          <p:cNvSpPr>
            <a:spLocks noGrp="1"/>
          </p:cNvSpPr>
          <p:nvPr>
            <p:ph type="title"/>
          </p:nvPr>
        </p:nvSpPr>
        <p:spPr>
          <a:xfrm>
            <a:off x="1653746" y="3581401"/>
            <a:ext cx="5836508" cy="1041910"/>
          </a:xfrm>
          <a:solidFill>
            <a:schemeClr val="tx2">
              <a:alpha val="53000"/>
            </a:schemeClr>
          </a:solidFill>
          <a:effectLst>
            <a:softEdge rad="177800"/>
          </a:effectLst>
        </p:spPr>
        <p:txBody>
          <a:bodyPr tIns="182880" anchor="ctr" anchorCtr="0"/>
          <a:lstStyle/>
          <a:p>
            <a:pPr algn="ctr"/>
            <a:r>
              <a:rPr lang="en-US" sz="3600" dirty="0"/>
              <a:t>your first year over AT&amp;T</a:t>
            </a:r>
            <a:br>
              <a:rPr lang="en-US" sz="3600" dirty="0"/>
            </a:br>
            <a:endParaRPr lang="en-US" sz="3600" dirty="0"/>
          </a:p>
        </p:txBody>
      </p:sp>
      <p:sp>
        <p:nvSpPr>
          <p:cNvPr id="14" name="Title 1">
            <a:extLst>
              <a:ext uri="{FF2B5EF4-FFF2-40B4-BE49-F238E27FC236}">
                <a16:creationId xmlns:a16="http://schemas.microsoft.com/office/drawing/2014/main" id="{F8CB60D7-8997-004E-ADC5-B3C517766CE8}"/>
              </a:ext>
            </a:extLst>
          </p:cNvPr>
          <p:cNvSpPr txBox="1">
            <a:spLocks/>
          </p:cNvSpPr>
          <p:nvPr/>
        </p:nvSpPr>
        <p:spPr>
          <a:xfrm>
            <a:off x="457200" y="401310"/>
            <a:ext cx="7519988" cy="752405"/>
          </a:xfrm>
          <a:prstGeom prst="rect">
            <a:avLst/>
          </a:prstGeom>
        </p:spPr>
        <p:txBody>
          <a:bodyPr vert="horz" lIns="0" tIns="0" rIns="0" bIns="0" rtlCol="0" anchor="t" anchorCtr="0">
            <a:noAutofit/>
          </a:bodyPr>
          <a:lstStyle>
            <a:lvl1pPr algn="l" defTabSz="685800" rtl="0" eaLnBrk="1" latinLnBrk="0" hangingPunct="1">
              <a:lnSpc>
                <a:spcPct val="85000"/>
              </a:lnSpc>
              <a:spcBef>
                <a:spcPct val="0"/>
              </a:spcBef>
              <a:buNone/>
              <a:defRPr lang="en-US" sz="3000" b="0" i="0" kern="1200" dirty="0">
                <a:solidFill>
                  <a:srgbClr val="000000"/>
                </a:solidFill>
                <a:latin typeface="Sprint Sans Medium" charset="0"/>
                <a:ea typeface="+mj-ea"/>
                <a:cs typeface="+mj-cs"/>
              </a:defRPr>
            </a:lvl1pPr>
          </a:lstStyle>
          <a:p>
            <a:endParaRPr lang="en-US" dirty="0">
              <a:latin typeface="Sprint Sans Ofc Med" panose="020B0603030202060203" pitchFamily="34" charset="77"/>
            </a:endParaRPr>
          </a:p>
        </p:txBody>
      </p:sp>
      <p:sp>
        <p:nvSpPr>
          <p:cNvPr id="15" name="Rectangle 14">
            <a:extLst>
              <a:ext uri="{FF2B5EF4-FFF2-40B4-BE49-F238E27FC236}">
                <a16:creationId xmlns:a16="http://schemas.microsoft.com/office/drawing/2014/main" id="{54DA2948-ED4F-8A40-B04F-E1D4880D13D9}"/>
              </a:ext>
            </a:extLst>
          </p:cNvPr>
          <p:cNvSpPr/>
          <p:nvPr/>
        </p:nvSpPr>
        <p:spPr>
          <a:xfrm>
            <a:off x="2013617" y="4220069"/>
            <a:ext cx="4919540" cy="189283"/>
          </a:xfrm>
          <a:prstGeom prst="rect">
            <a:avLst/>
          </a:prstGeom>
          <a:noFill/>
          <a:effectLst>
            <a:softEdge rad="25400"/>
          </a:effectLst>
        </p:spPr>
        <p:txBody>
          <a:bodyPr wrap="square" anchor="ctr" anchorCtr="0">
            <a:spAutoFit/>
          </a:bodyPr>
          <a:lstStyle/>
          <a:p>
            <a:pPr algn="ctr"/>
            <a:r>
              <a:rPr lang="en-US" sz="630" dirty="0">
                <a:latin typeface="Sprint Sans Ofc" panose="020B0503030202060203" pitchFamily="34" charset="77"/>
              </a:rPr>
              <a:t>Compared to AT&amp;T Unlimited &amp; More for 5 lines, features differ and with SWP Prepaid Card savings.</a:t>
            </a:r>
          </a:p>
        </p:txBody>
      </p:sp>
      <p:sp>
        <p:nvSpPr>
          <p:cNvPr id="17" name="Rectangle 16">
            <a:extLst>
              <a:ext uri="{FF2B5EF4-FFF2-40B4-BE49-F238E27FC236}">
                <a16:creationId xmlns:a16="http://schemas.microsoft.com/office/drawing/2014/main" id="{08955EE3-01DB-7445-81D1-C7B33FE6EAF6}"/>
              </a:ext>
            </a:extLst>
          </p:cNvPr>
          <p:cNvSpPr/>
          <p:nvPr/>
        </p:nvSpPr>
        <p:spPr>
          <a:xfrm>
            <a:off x="394068" y="4557524"/>
            <a:ext cx="2749296" cy="184666"/>
          </a:xfrm>
          <a:prstGeom prst="rect">
            <a:avLst/>
          </a:prstGeom>
        </p:spPr>
        <p:txBody>
          <a:bodyPr wrap="square" anchor="b" anchorCtr="0">
            <a:spAutoFit/>
          </a:bodyPr>
          <a:lstStyle/>
          <a:p>
            <a:pPr>
              <a:spcAft>
                <a:spcPts val="300"/>
              </a:spcAft>
            </a:pPr>
            <a:r>
              <a:rPr lang="en-US" sz="600" dirty="0">
                <a:solidFill>
                  <a:schemeClr val="bg1">
                    <a:lumMod val="50000"/>
                  </a:schemeClr>
                </a:solidFill>
                <a:latin typeface="Sprint Sans Ofc" panose="020B0503030202060203" pitchFamily="34" charset="77"/>
              </a:rPr>
              <a:t>See final slide for details.</a:t>
            </a:r>
          </a:p>
        </p:txBody>
      </p:sp>
      <p:sp>
        <p:nvSpPr>
          <p:cNvPr id="21" name="Title 3">
            <a:extLst>
              <a:ext uri="{FF2B5EF4-FFF2-40B4-BE49-F238E27FC236}">
                <a16:creationId xmlns:a16="http://schemas.microsoft.com/office/drawing/2014/main" id="{C286AAEA-B05C-D947-B4A2-E5D92E77DAB0}"/>
              </a:ext>
            </a:extLst>
          </p:cNvPr>
          <p:cNvSpPr txBox="1">
            <a:spLocks/>
          </p:cNvSpPr>
          <p:nvPr/>
        </p:nvSpPr>
        <p:spPr>
          <a:xfrm>
            <a:off x="812006" y="2064499"/>
            <a:ext cx="7519988" cy="752405"/>
          </a:xfrm>
          <a:prstGeom prst="rect">
            <a:avLst/>
          </a:prstGeom>
        </p:spPr>
        <p:txBody>
          <a:bodyPr vert="horz" lIns="0" tIns="0" rIns="0" bIns="0" rtlCol="0" anchor="ctr" anchorCtr="0">
            <a:noAutofit/>
          </a:bodyPr>
          <a:lstStyle>
            <a:lvl1pPr algn="l" defTabSz="685800" rtl="0" eaLnBrk="1" latinLnBrk="0" hangingPunct="1">
              <a:lnSpc>
                <a:spcPct val="85000"/>
              </a:lnSpc>
              <a:spcBef>
                <a:spcPct val="0"/>
              </a:spcBef>
              <a:buNone/>
              <a:defRPr lang="en-US" sz="3000" b="0" i="0" kern="1200" dirty="0">
                <a:solidFill>
                  <a:srgbClr val="000000"/>
                </a:solidFill>
                <a:latin typeface="Sprint Sans Medium" charset="0"/>
                <a:ea typeface="+mj-ea"/>
                <a:cs typeface="+mj-cs"/>
              </a:defRPr>
            </a:lvl1pPr>
          </a:lstStyle>
          <a:p>
            <a:pPr algn="ctr">
              <a:lnSpc>
                <a:spcPct val="70000"/>
              </a:lnSpc>
            </a:pPr>
            <a:r>
              <a:rPr lang="en-US" sz="11000" b="1" dirty="0">
                <a:solidFill>
                  <a:schemeClr val="tx1"/>
                </a:solidFill>
                <a:latin typeface="Sprint Sans" panose="020B0503030202060203" pitchFamily="34" charset="77"/>
              </a:rPr>
              <a:t>Save</a:t>
            </a:r>
            <a:r>
              <a:rPr lang="en-US" sz="11000" b="1" dirty="0">
                <a:latin typeface="Sprint Sans" panose="020B0503030202060203" pitchFamily="34" charset="77"/>
              </a:rPr>
              <a:t> </a:t>
            </a:r>
            <a:br>
              <a:rPr lang="en-US" sz="11000" b="1" dirty="0">
                <a:latin typeface="Sprint Sans" panose="020B0503030202060203" pitchFamily="34" charset="77"/>
              </a:rPr>
            </a:br>
            <a:r>
              <a:rPr lang="en-US" sz="11000" b="1" baseline="30000" dirty="0">
                <a:solidFill>
                  <a:schemeClr val="tx1"/>
                </a:solidFill>
                <a:latin typeface="Sprint Sans" panose="020B0503030202060203" pitchFamily="34" charset="77"/>
              </a:rPr>
              <a:t>$</a:t>
            </a:r>
            <a:r>
              <a:rPr lang="en-US" sz="11000" b="1" dirty="0">
                <a:solidFill>
                  <a:schemeClr val="tx1"/>
                </a:solidFill>
                <a:latin typeface="Sprint Sans" panose="020B0503030202060203" pitchFamily="34" charset="77"/>
              </a:rPr>
              <a:t>1,400</a:t>
            </a:r>
          </a:p>
        </p:txBody>
      </p:sp>
      <p:sp>
        <p:nvSpPr>
          <p:cNvPr id="22" name="Title 3">
            <a:extLst>
              <a:ext uri="{FF2B5EF4-FFF2-40B4-BE49-F238E27FC236}">
                <a16:creationId xmlns:a16="http://schemas.microsoft.com/office/drawing/2014/main" id="{ADBF070C-C5D3-DE4D-89F9-9F2CF9ACFBDF}"/>
              </a:ext>
            </a:extLst>
          </p:cNvPr>
          <p:cNvSpPr txBox="1">
            <a:spLocks/>
          </p:cNvSpPr>
          <p:nvPr/>
        </p:nvSpPr>
        <p:spPr>
          <a:xfrm>
            <a:off x="2584456" y="279401"/>
            <a:ext cx="4038221" cy="792062"/>
          </a:xfrm>
          <a:prstGeom prst="rect">
            <a:avLst/>
          </a:prstGeom>
          <a:solidFill>
            <a:schemeClr val="tx2">
              <a:alpha val="53000"/>
            </a:schemeClr>
          </a:solidFill>
          <a:effectLst>
            <a:softEdge rad="139700"/>
          </a:effectLst>
        </p:spPr>
        <p:txBody>
          <a:bodyPr vert="horz" lIns="0" tIns="0" rIns="0" bIns="0" rtlCol="0" anchor="ctr" anchorCtr="0">
            <a:noAutofit/>
          </a:bodyPr>
          <a:lstStyle>
            <a:lvl1pPr algn="l" defTabSz="685800" rtl="0" eaLnBrk="1" latinLnBrk="0" hangingPunct="1">
              <a:lnSpc>
                <a:spcPct val="85000"/>
              </a:lnSpc>
              <a:spcBef>
                <a:spcPct val="0"/>
              </a:spcBef>
              <a:buNone/>
              <a:defRPr lang="en-US" sz="3000" b="0" i="0" kern="1200" dirty="0">
                <a:solidFill>
                  <a:srgbClr val="000000"/>
                </a:solidFill>
                <a:latin typeface="Sprint Sans Medium" charset="0"/>
                <a:ea typeface="+mj-ea"/>
                <a:cs typeface="+mj-cs"/>
              </a:defRPr>
            </a:lvl1pPr>
          </a:lstStyle>
          <a:p>
            <a:pPr algn="ctr"/>
            <a:r>
              <a:rPr lang="en-US" sz="3600" dirty="0">
                <a:latin typeface="Sprint Sans Ofc Med" panose="020B0603030202060203" pitchFamily="34" charset="77"/>
              </a:rPr>
              <a:t>Switch to Sprint</a:t>
            </a:r>
          </a:p>
        </p:txBody>
      </p:sp>
    </p:spTree>
    <p:extLst>
      <p:ext uri="{BB962C8B-B14F-4D97-AF65-F5344CB8AC3E}">
        <p14:creationId xmlns:p14="http://schemas.microsoft.com/office/powerpoint/2010/main" val="2805728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C38C5-1460-C14E-BA75-D86FB26F9421}"/>
              </a:ext>
            </a:extLst>
          </p:cNvPr>
          <p:cNvSpPr>
            <a:spLocks noGrp="1"/>
          </p:cNvSpPr>
          <p:nvPr>
            <p:ph type="title"/>
          </p:nvPr>
        </p:nvSpPr>
        <p:spPr>
          <a:xfrm>
            <a:off x="457200" y="401310"/>
            <a:ext cx="7519988" cy="752405"/>
          </a:xfrm>
        </p:spPr>
        <p:txBody>
          <a:bodyPr/>
          <a:lstStyle/>
          <a:p>
            <a:r>
              <a:rPr lang="en-US" dirty="0"/>
              <a:t>Great value and savings with Sprint</a:t>
            </a:r>
          </a:p>
        </p:txBody>
      </p:sp>
      <p:sp>
        <p:nvSpPr>
          <p:cNvPr id="3" name="Slide Number Placeholder 2">
            <a:extLst>
              <a:ext uri="{FF2B5EF4-FFF2-40B4-BE49-F238E27FC236}">
                <a16:creationId xmlns:a16="http://schemas.microsoft.com/office/drawing/2014/main" id="{B999DB5B-42B6-9F48-A406-4B4DA9B7D519}"/>
              </a:ext>
            </a:extLst>
          </p:cNvPr>
          <p:cNvSpPr>
            <a:spLocks noGrp="1"/>
          </p:cNvSpPr>
          <p:nvPr>
            <p:ph type="sldNum" sz="quarter" idx="12"/>
          </p:nvPr>
        </p:nvSpPr>
        <p:spPr/>
        <p:txBody>
          <a:bodyPr/>
          <a:lstStyle/>
          <a:p>
            <a:fld id="{727D9A12-6E24-5A4F-8BBE-604118FA2188}" type="slidenum">
              <a:rPr lang="en-US" smtClean="0"/>
              <a:pPr/>
              <a:t>5</a:t>
            </a:fld>
            <a:endParaRPr lang="en-US"/>
          </a:p>
        </p:txBody>
      </p:sp>
      <p:sp>
        <p:nvSpPr>
          <p:cNvPr id="14" name="Title 1">
            <a:extLst>
              <a:ext uri="{FF2B5EF4-FFF2-40B4-BE49-F238E27FC236}">
                <a16:creationId xmlns:a16="http://schemas.microsoft.com/office/drawing/2014/main" id="{F8CB60D7-8997-004E-ADC5-B3C517766CE8}"/>
              </a:ext>
            </a:extLst>
          </p:cNvPr>
          <p:cNvSpPr txBox="1">
            <a:spLocks/>
          </p:cNvSpPr>
          <p:nvPr/>
        </p:nvSpPr>
        <p:spPr>
          <a:xfrm>
            <a:off x="457200" y="401310"/>
            <a:ext cx="7519988" cy="752405"/>
          </a:xfrm>
          <a:prstGeom prst="rect">
            <a:avLst/>
          </a:prstGeom>
        </p:spPr>
        <p:txBody>
          <a:bodyPr vert="horz" lIns="0" tIns="0" rIns="0" bIns="0" rtlCol="0" anchor="t" anchorCtr="0">
            <a:noAutofit/>
          </a:bodyPr>
          <a:lstStyle>
            <a:lvl1pPr algn="l" defTabSz="685800" rtl="0" eaLnBrk="1" latinLnBrk="0" hangingPunct="1">
              <a:lnSpc>
                <a:spcPct val="85000"/>
              </a:lnSpc>
              <a:spcBef>
                <a:spcPct val="0"/>
              </a:spcBef>
              <a:buNone/>
              <a:defRPr lang="en-US" sz="3000" b="0" i="0" kern="1200" dirty="0">
                <a:solidFill>
                  <a:srgbClr val="000000"/>
                </a:solidFill>
                <a:latin typeface="Sprint Sans Medium" charset="0"/>
                <a:ea typeface="+mj-ea"/>
                <a:cs typeface="+mj-cs"/>
              </a:defRPr>
            </a:lvl1pPr>
          </a:lstStyle>
          <a:p>
            <a:endParaRPr lang="en-US" dirty="0">
              <a:latin typeface="Sprint Sans Ofc Med" panose="020B0603030202060203" pitchFamily="34" charset="77"/>
            </a:endParaRPr>
          </a:p>
        </p:txBody>
      </p:sp>
      <p:sp>
        <p:nvSpPr>
          <p:cNvPr id="9" name="Rectangle 8">
            <a:extLst>
              <a:ext uri="{FF2B5EF4-FFF2-40B4-BE49-F238E27FC236}">
                <a16:creationId xmlns:a16="http://schemas.microsoft.com/office/drawing/2014/main" id="{3DBB2B02-ADA0-774C-980A-75172F5A8ECA}"/>
              </a:ext>
            </a:extLst>
          </p:cNvPr>
          <p:cNvSpPr/>
          <p:nvPr/>
        </p:nvSpPr>
        <p:spPr>
          <a:xfrm>
            <a:off x="5159651" y="1231897"/>
            <a:ext cx="3378230" cy="937180"/>
          </a:xfrm>
          <a:prstGeom prst="rect">
            <a:avLst/>
          </a:prstGeom>
        </p:spPr>
        <p:txBody>
          <a:bodyPr wrap="square">
            <a:spAutoFit/>
          </a:bodyPr>
          <a:lstStyle/>
          <a:p>
            <a:r>
              <a:rPr lang="en-US" sz="1200" dirty="0">
                <a:latin typeface="Sprint Sans Ofc Med" panose="020B0603030202060203" pitchFamily="34" charset="77"/>
              </a:rPr>
              <a:t>Clean Slate</a:t>
            </a:r>
            <a:r>
              <a:rPr lang="en-US" sz="1200" baseline="30000" dirty="0">
                <a:latin typeface="Sprint Sans Ofc Med" panose="020B0603030202060203" pitchFamily="34" charset="77"/>
              </a:rPr>
              <a:t>℠</a:t>
            </a:r>
            <a:r>
              <a:rPr lang="en-US" sz="1200" dirty="0">
                <a:latin typeface="Sprint Sans Ofc Med" panose="020B0603030202060203" pitchFamily="34" charset="77"/>
              </a:rPr>
              <a:t> – Switch to Sprint and get up to $650/line to cover your switching fees. </a:t>
            </a:r>
            <a:br>
              <a:rPr lang="en-US" sz="1200" dirty="0">
                <a:latin typeface="Sprint Sans Ofc Med" panose="020B0603030202060203" pitchFamily="34" charset="77"/>
              </a:rPr>
            </a:br>
            <a:r>
              <a:rPr lang="en-US" sz="1200" dirty="0">
                <a:latin typeface="Sprint Sans Ofc" panose="020B0503030202060203" pitchFamily="34" charset="77"/>
              </a:rPr>
              <a:t>Visit </a:t>
            </a:r>
            <a:r>
              <a:rPr lang="en-US" sz="1200" dirty="0" err="1">
                <a:latin typeface="Sprint Sans Ofc" panose="020B0503030202060203" pitchFamily="34" charset="77"/>
              </a:rPr>
              <a:t>sprint.com</a:t>
            </a:r>
            <a:r>
              <a:rPr lang="en-US" sz="1200" dirty="0">
                <a:latin typeface="Sprint Sans Ofc" panose="020B0503030202060203" pitchFamily="34" charset="77"/>
              </a:rPr>
              <a:t>/</a:t>
            </a:r>
            <a:r>
              <a:rPr lang="en-US" sz="1200" dirty="0" err="1">
                <a:latin typeface="Sprint Sans Ofc" panose="020B0503030202060203" pitchFamily="34" charset="77"/>
              </a:rPr>
              <a:t>joinsprint</a:t>
            </a:r>
            <a:r>
              <a:rPr lang="en-US" sz="1200" dirty="0">
                <a:latin typeface="Sprint Sans Ofc" panose="020B0503030202060203" pitchFamily="34" charset="77"/>
              </a:rPr>
              <a:t>.</a:t>
            </a:r>
          </a:p>
          <a:p>
            <a:r>
              <a:rPr lang="en-US" sz="630" dirty="0">
                <a:latin typeface="Sprint Sans Ofc" panose="020B0503030202060203" pitchFamily="34" charset="77"/>
              </a:rPr>
              <a:t>Up to $650 (less required phone trade-in credit provided) via Prepaid Mastercard® after online registration and new phone activation. Amount based on early termination fee charged or remaining phone balance.</a:t>
            </a:r>
            <a:endParaRPr lang="en-US" sz="1200" dirty="0">
              <a:effectLst/>
              <a:latin typeface="Sprint Sans Ofc" panose="020B0503030202060203" pitchFamily="34" charset="77"/>
            </a:endParaRPr>
          </a:p>
        </p:txBody>
      </p:sp>
      <p:pic>
        <p:nvPicPr>
          <p:cNvPr id="29" name="Picture 28">
            <a:extLst>
              <a:ext uri="{FF2B5EF4-FFF2-40B4-BE49-F238E27FC236}">
                <a16:creationId xmlns:a16="http://schemas.microsoft.com/office/drawing/2014/main" id="{153F2C73-2526-3745-B8A8-F97DB27EA80C}"/>
              </a:ext>
            </a:extLst>
          </p:cNvPr>
          <p:cNvPicPr>
            <a:picLocks noChangeAspect="1"/>
          </p:cNvPicPr>
          <p:nvPr/>
        </p:nvPicPr>
        <p:blipFill>
          <a:blip r:embed="rId3"/>
          <a:stretch>
            <a:fillRect/>
          </a:stretch>
        </p:blipFill>
        <p:spPr>
          <a:xfrm>
            <a:off x="821927" y="2777665"/>
            <a:ext cx="1031426" cy="204426"/>
          </a:xfrm>
          <a:prstGeom prst="rect">
            <a:avLst/>
          </a:prstGeom>
        </p:spPr>
      </p:pic>
      <p:sp>
        <p:nvSpPr>
          <p:cNvPr id="35" name="Rectangle 34">
            <a:extLst>
              <a:ext uri="{FF2B5EF4-FFF2-40B4-BE49-F238E27FC236}">
                <a16:creationId xmlns:a16="http://schemas.microsoft.com/office/drawing/2014/main" id="{470751C2-51AC-F946-8B2A-1052BE155DB0}"/>
              </a:ext>
            </a:extLst>
          </p:cNvPr>
          <p:cNvSpPr/>
          <p:nvPr/>
        </p:nvSpPr>
        <p:spPr>
          <a:xfrm>
            <a:off x="352841" y="916284"/>
            <a:ext cx="4645152" cy="300082"/>
          </a:xfrm>
          <a:prstGeom prst="rect">
            <a:avLst/>
          </a:prstGeom>
        </p:spPr>
        <p:txBody>
          <a:bodyPr wrap="square">
            <a:spAutoFit/>
          </a:bodyPr>
          <a:lstStyle/>
          <a:p>
            <a:r>
              <a:rPr lang="en-US" dirty="0">
                <a:latin typeface="Sprint Sans Ofc Med" panose="020B0603030202060203" pitchFamily="34" charset="77"/>
              </a:rPr>
              <a:t>Extras included with eligible Unlimited plans</a:t>
            </a:r>
          </a:p>
        </p:txBody>
      </p:sp>
      <p:sp>
        <p:nvSpPr>
          <p:cNvPr id="36" name="Rectangle 35">
            <a:extLst>
              <a:ext uri="{FF2B5EF4-FFF2-40B4-BE49-F238E27FC236}">
                <a16:creationId xmlns:a16="http://schemas.microsoft.com/office/drawing/2014/main" id="{3DAAC202-11F4-0347-B02E-4F9C021A2A04}"/>
              </a:ext>
            </a:extLst>
          </p:cNvPr>
          <p:cNvSpPr/>
          <p:nvPr/>
        </p:nvSpPr>
        <p:spPr>
          <a:xfrm>
            <a:off x="1914917" y="1388997"/>
            <a:ext cx="2603744" cy="461665"/>
          </a:xfrm>
          <a:prstGeom prst="rect">
            <a:avLst/>
          </a:prstGeom>
        </p:spPr>
        <p:txBody>
          <a:bodyPr wrap="square">
            <a:spAutoFit/>
          </a:bodyPr>
          <a:lstStyle/>
          <a:p>
            <a:r>
              <a:rPr lang="en-US" sz="1200" dirty="0">
                <a:latin typeface="Sprint Sans Ofc" panose="020B0503030202060203" pitchFamily="34" charset="77"/>
              </a:rPr>
              <a:t>All your TV in one place with Hulu.</a:t>
            </a:r>
          </a:p>
          <a:p>
            <a:r>
              <a:rPr lang="en-US" sz="1200" dirty="0">
                <a:latin typeface="Sprint Sans Ofc Med" panose="020B0603030202060203" pitchFamily="34" charset="77"/>
              </a:rPr>
              <a:t>nearly $96/yr. value </a:t>
            </a:r>
            <a:r>
              <a:rPr lang="en-US" sz="630" dirty="0"/>
              <a:t> </a:t>
            </a:r>
            <a:r>
              <a:rPr lang="en-US" sz="630" dirty="0">
                <a:latin typeface="Sprint Sans Ofc" panose="020B0503030202060203" pitchFamily="34" charset="77"/>
              </a:rPr>
              <a:t>Reg. $5.99/mo. </a:t>
            </a:r>
          </a:p>
        </p:txBody>
      </p:sp>
      <p:sp>
        <p:nvSpPr>
          <p:cNvPr id="40" name="Rectangle 39">
            <a:extLst>
              <a:ext uri="{FF2B5EF4-FFF2-40B4-BE49-F238E27FC236}">
                <a16:creationId xmlns:a16="http://schemas.microsoft.com/office/drawing/2014/main" id="{A0DFA094-0BFE-2A49-ABF8-43F4080B4280}"/>
              </a:ext>
            </a:extLst>
          </p:cNvPr>
          <p:cNvSpPr/>
          <p:nvPr/>
        </p:nvSpPr>
        <p:spPr>
          <a:xfrm>
            <a:off x="1914917" y="2475044"/>
            <a:ext cx="2714562" cy="830997"/>
          </a:xfrm>
          <a:prstGeom prst="rect">
            <a:avLst/>
          </a:prstGeom>
        </p:spPr>
        <p:txBody>
          <a:bodyPr wrap="square">
            <a:spAutoFit/>
          </a:bodyPr>
          <a:lstStyle/>
          <a:p>
            <a:r>
              <a:rPr lang="en-US" sz="1200" dirty="0">
                <a:latin typeface="Sprint Sans Ofc" panose="020B0503030202060203" pitchFamily="34" charset="77"/>
              </a:rPr>
              <a:t>Lookout Premium Plus for comprehensive security and identity theft protection</a:t>
            </a:r>
            <a:r>
              <a:rPr lang="en-US" sz="1200" dirty="0"/>
              <a:t>.</a:t>
            </a:r>
            <a:br>
              <a:rPr lang="en-US" sz="1200" dirty="0"/>
            </a:br>
            <a:r>
              <a:rPr lang="en-US" sz="1200" dirty="0">
                <a:latin typeface="Sprint Sans Ofc Med" panose="020B0603030202060203" pitchFamily="34" charset="77"/>
              </a:rPr>
              <a:t>nearly $120/yr. value  </a:t>
            </a:r>
            <a:r>
              <a:rPr lang="en-US" sz="630" dirty="0">
                <a:latin typeface="Sprint Sans Ofc" panose="020B0503030202060203" pitchFamily="34" charset="77"/>
              </a:rPr>
              <a:t>Reg. $9.99/mo.</a:t>
            </a:r>
            <a:r>
              <a:rPr lang="en-US" sz="800" dirty="0">
                <a:latin typeface="Sprint Sans Ofc" panose="020B0503030202060203" pitchFamily="34" charset="77"/>
              </a:rPr>
              <a:t> </a:t>
            </a:r>
            <a:endParaRPr lang="en-US" sz="1200" dirty="0"/>
          </a:p>
        </p:txBody>
      </p:sp>
      <p:sp>
        <p:nvSpPr>
          <p:cNvPr id="41" name="Rectangle 40">
            <a:extLst>
              <a:ext uri="{FF2B5EF4-FFF2-40B4-BE49-F238E27FC236}">
                <a16:creationId xmlns:a16="http://schemas.microsoft.com/office/drawing/2014/main" id="{CAD4AB96-BCF6-F440-A420-5E0CD7E21F53}"/>
              </a:ext>
            </a:extLst>
          </p:cNvPr>
          <p:cNvSpPr/>
          <p:nvPr/>
        </p:nvSpPr>
        <p:spPr>
          <a:xfrm>
            <a:off x="1914915" y="1928813"/>
            <a:ext cx="2481825" cy="461665"/>
          </a:xfrm>
          <a:prstGeom prst="rect">
            <a:avLst/>
          </a:prstGeom>
        </p:spPr>
        <p:txBody>
          <a:bodyPr wrap="square">
            <a:spAutoFit/>
          </a:bodyPr>
          <a:lstStyle/>
          <a:p>
            <a:r>
              <a:rPr lang="en-US" sz="1200" dirty="0">
                <a:latin typeface="Sprint Sans Ofc" panose="020B0503030202060203" pitchFamily="34" charset="77"/>
              </a:rPr>
              <a:t>Music streaming with TIDAL. </a:t>
            </a:r>
            <a:br>
              <a:rPr lang="en-US" sz="1200" dirty="0">
                <a:latin typeface="Sprint Sans Ofc" panose="020B0503030202060203" pitchFamily="34" charset="77"/>
              </a:rPr>
            </a:br>
            <a:r>
              <a:rPr lang="en-US" sz="1200" dirty="0">
                <a:latin typeface="Sprint Sans Ofc Med" panose="020B0603030202060203" pitchFamily="34" charset="77"/>
              </a:rPr>
              <a:t>nearly $120/yr. value </a:t>
            </a:r>
            <a:r>
              <a:rPr lang="en-US" sz="700" dirty="0"/>
              <a:t> </a:t>
            </a:r>
            <a:r>
              <a:rPr lang="en-US" sz="630" dirty="0">
                <a:latin typeface="Sprint Sans Ofc" panose="020B0503030202060203" pitchFamily="34" charset="77"/>
              </a:rPr>
              <a:t>Reg. $9.99/mo. </a:t>
            </a:r>
          </a:p>
        </p:txBody>
      </p:sp>
      <p:sp>
        <p:nvSpPr>
          <p:cNvPr id="42" name="Rectangle 41">
            <a:extLst>
              <a:ext uri="{FF2B5EF4-FFF2-40B4-BE49-F238E27FC236}">
                <a16:creationId xmlns:a16="http://schemas.microsoft.com/office/drawing/2014/main" id="{3FE6CAC3-F578-B94B-8534-7063F78EAC61}"/>
              </a:ext>
            </a:extLst>
          </p:cNvPr>
          <p:cNvSpPr/>
          <p:nvPr/>
        </p:nvSpPr>
        <p:spPr>
          <a:xfrm>
            <a:off x="1914915" y="3819782"/>
            <a:ext cx="2833817" cy="558614"/>
          </a:xfrm>
          <a:prstGeom prst="rect">
            <a:avLst/>
          </a:prstGeom>
        </p:spPr>
        <p:txBody>
          <a:bodyPr wrap="square">
            <a:spAutoFit/>
          </a:bodyPr>
          <a:lstStyle/>
          <a:p>
            <a:r>
              <a:rPr lang="en-US" sz="1200" dirty="0">
                <a:latin typeface="Sprint Sans Ofc" panose="020B0503030202060203" pitchFamily="34" charset="77"/>
              </a:rPr>
              <a:t>Get the best of shopping and entertainment. </a:t>
            </a:r>
            <a:r>
              <a:rPr lang="en-US" sz="1200" dirty="0">
                <a:latin typeface="Sprint Sans Ofc Med" panose="020B0603030202060203" pitchFamily="34" charset="77"/>
              </a:rPr>
              <a:t>$119/yr. value </a:t>
            </a:r>
            <a:br>
              <a:rPr lang="en-US" sz="1200" dirty="0">
                <a:latin typeface="Sprint Sans Ofc Med" panose="020B0603030202060203" pitchFamily="34" charset="77"/>
              </a:rPr>
            </a:br>
            <a:r>
              <a:rPr lang="en-US" sz="630" dirty="0">
                <a:latin typeface="Sprint Sans Ofc" panose="020B0503030202060203" pitchFamily="34" charset="77"/>
              </a:rPr>
              <a:t>Reg. $12.99/mo.</a:t>
            </a:r>
            <a:endParaRPr lang="en-US" sz="630" dirty="0"/>
          </a:p>
        </p:txBody>
      </p:sp>
      <p:sp>
        <p:nvSpPr>
          <p:cNvPr id="43" name="Rectangle 42">
            <a:extLst>
              <a:ext uri="{FF2B5EF4-FFF2-40B4-BE49-F238E27FC236}">
                <a16:creationId xmlns:a16="http://schemas.microsoft.com/office/drawing/2014/main" id="{537DF976-8279-E74F-8A62-57BAE749F6BA}"/>
              </a:ext>
            </a:extLst>
          </p:cNvPr>
          <p:cNvSpPr/>
          <p:nvPr/>
        </p:nvSpPr>
        <p:spPr>
          <a:xfrm>
            <a:off x="691931" y="1283479"/>
            <a:ext cx="3674329" cy="189283"/>
          </a:xfrm>
          <a:prstGeom prst="rect">
            <a:avLst/>
          </a:prstGeom>
        </p:spPr>
        <p:txBody>
          <a:bodyPr wrap="square">
            <a:spAutoFit/>
          </a:bodyPr>
          <a:lstStyle/>
          <a:p>
            <a:r>
              <a:rPr lang="en-US" sz="630" dirty="0">
                <a:latin typeface="Sprint Sans Ofc" panose="020B0503030202060203" pitchFamily="34" charset="77"/>
              </a:rPr>
              <a:t>with eligible Sprint Unlimited plans</a:t>
            </a:r>
          </a:p>
        </p:txBody>
      </p:sp>
      <p:sp>
        <p:nvSpPr>
          <p:cNvPr id="45" name="Rectangle 44">
            <a:extLst>
              <a:ext uri="{FF2B5EF4-FFF2-40B4-BE49-F238E27FC236}">
                <a16:creationId xmlns:a16="http://schemas.microsoft.com/office/drawing/2014/main" id="{38DEFBE0-AEDC-B142-989C-B19CBAE4554A}"/>
              </a:ext>
            </a:extLst>
          </p:cNvPr>
          <p:cNvSpPr/>
          <p:nvPr/>
        </p:nvSpPr>
        <p:spPr>
          <a:xfrm>
            <a:off x="691931" y="1850236"/>
            <a:ext cx="3674329" cy="189283"/>
          </a:xfrm>
          <a:prstGeom prst="rect">
            <a:avLst/>
          </a:prstGeom>
        </p:spPr>
        <p:txBody>
          <a:bodyPr wrap="square">
            <a:spAutoFit/>
          </a:bodyPr>
          <a:lstStyle/>
          <a:p>
            <a:r>
              <a:rPr lang="en-US" sz="630" dirty="0">
                <a:latin typeface="Sprint Sans Ofc" panose="020B0503030202060203" pitchFamily="34" charset="77"/>
              </a:rPr>
              <a:t>with Unlimited Plus plan</a:t>
            </a:r>
          </a:p>
        </p:txBody>
      </p:sp>
      <p:sp>
        <p:nvSpPr>
          <p:cNvPr id="46" name="Rectangle 45">
            <a:extLst>
              <a:ext uri="{FF2B5EF4-FFF2-40B4-BE49-F238E27FC236}">
                <a16:creationId xmlns:a16="http://schemas.microsoft.com/office/drawing/2014/main" id="{FC66E03F-3BEC-6F4A-A6AD-364B776D7FFB}"/>
              </a:ext>
            </a:extLst>
          </p:cNvPr>
          <p:cNvSpPr/>
          <p:nvPr/>
        </p:nvSpPr>
        <p:spPr>
          <a:xfrm>
            <a:off x="691931" y="2475443"/>
            <a:ext cx="3643849" cy="189283"/>
          </a:xfrm>
          <a:prstGeom prst="rect">
            <a:avLst/>
          </a:prstGeom>
        </p:spPr>
        <p:txBody>
          <a:bodyPr wrap="square">
            <a:spAutoFit/>
          </a:bodyPr>
          <a:lstStyle/>
          <a:p>
            <a:r>
              <a:rPr lang="en-US" sz="630" dirty="0">
                <a:latin typeface="Sprint Sans Ofc" panose="020B0503030202060203" pitchFamily="34" charset="77"/>
              </a:rPr>
              <a:t>with Unlimited Premium plan</a:t>
            </a:r>
          </a:p>
        </p:txBody>
      </p:sp>
      <p:pic>
        <p:nvPicPr>
          <p:cNvPr id="74" name="Graphic 73">
            <a:extLst>
              <a:ext uri="{FF2B5EF4-FFF2-40B4-BE49-F238E27FC236}">
                <a16:creationId xmlns:a16="http://schemas.microsoft.com/office/drawing/2014/main" id="{C1DD43DF-5AB1-0D45-A2A5-D65645FB8AF4}"/>
              </a:ext>
            </a:extLst>
          </p:cNvPr>
          <p:cNvPicPr>
            <a:picLocks noChangeAspect="1"/>
          </p:cNvPicPr>
          <p:nvPr/>
        </p:nvPicPr>
        <p:blipFill rotWithShape="1">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rcRect l="3926" t="45503" r="2456" b="29067"/>
          <a:stretch/>
        </p:blipFill>
        <p:spPr>
          <a:xfrm>
            <a:off x="821927" y="2094161"/>
            <a:ext cx="1008589" cy="193649"/>
          </a:xfrm>
          <a:prstGeom prst="rect">
            <a:avLst/>
          </a:prstGeom>
        </p:spPr>
      </p:pic>
      <p:pic>
        <p:nvPicPr>
          <p:cNvPr id="78" name="Graphic 77">
            <a:extLst>
              <a:ext uri="{FF2B5EF4-FFF2-40B4-BE49-F238E27FC236}">
                <a16:creationId xmlns:a16="http://schemas.microsoft.com/office/drawing/2014/main" id="{FCB070E5-0028-D14F-AC68-9E7B52F99154}"/>
              </a:ext>
            </a:extLst>
          </p:cNvPr>
          <p:cNvPicPr>
            <a:picLocks noChangeAspect="1"/>
          </p:cNvPicPr>
          <p:nvPr/>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l="46154" t="48090" r="45604" b="47838"/>
          <a:stretch/>
        </p:blipFill>
        <p:spPr>
          <a:xfrm>
            <a:off x="874047" y="1430174"/>
            <a:ext cx="1001056" cy="382193"/>
          </a:xfrm>
          <a:prstGeom prst="rect">
            <a:avLst/>
          </a:prstGeom>
        </p:spPr>
      </p:pic>
      <p:sp>
        <p:nvSpPr>
          <p:cNvPr id="86" name="Rectangle 85">
            <a:extLst>
              <a:ext uri="{FF2B5EF4-FFF2-40B4-BE49-F238E27FC236}">
                <a16:creationId xmlns:a16="http://schemas.microsoft.com/office/drawing/2014/main" id="{CD6A26CE-A019-964E-B6C4-87BBB02FA7CC}"/>
              </a:ext>
            </a:extLst>
          </p:cNvPr>
          <p:cNvSpPr/>
          <p:nvPr/>
        </p:nvSpPr>
        <p:spPr>
          <a:xfrm>
            <a:off x="4812018" y="916283"/>
            <a:ext cx="3850859" cy="300082"/>
          </a:xfrm>
          <a:prstGeom prst="rect">
            <a:avLst/>
          </a:prstGeom>
        </p:spPr>
        <p:txBody>
          <a:bodyPr wrap="square">
            <a:spAutoFit/>
          </a:bodyPr>
          <a:lstStyle/>
          <a:p>
            <a:r>
              <a:rPr lang="en-US" dirty="0">
                <a:latin typeface="Sprint Sans Ofc Med" panose="020B0603030202060203" pitchFamily="34" charset="77"/>
              </a:rPr>
              <a:t>Offers helping your team choose Sprint</a:t>
            </a:r>
          </a:p>
        </p:txBody>
      </p:sp>
      <p:sp>
        <p:nvSpPr>
          <p:cNvPr id="65" name="Rectangle 64">
            <a:extLst>
              <a:ext uri="{FF2B5EF4-FFF2-40B4-BE49-F238E27FC236}">
                <a16:creationId xmlns:a16="http://schemas.microsoft.com/office/drawing/2014/main" id="{459E9772-FDD1-E14D-821B-7CF267E128C4}"/>
              </a:ext>
            </a:extLst>
          </p:cNvPr>
          <p:cNvSpPr/>
          <p:nvPr/>
        </p:nvSpPr>
        <p:spPr>
          <a:xfrm>
            <a:off x="4865952" y="1305140"/>
            <a:ext cx="293699" cy="8385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a:extLst>
              <a:ext uri="{FF2B5EF4-FFF2-40B4-BE49-F238E27FC236}">
                <a16:creationId xmlns:a16="http://schemas.microsoft.com/office/drawing/2014/main" id="{390AF939-657F-DE4A-AB17-ADA430156D75}"/>
              </a:ext>
            </a:extLst>
          </p:cNvPr>
          <p:cNvSpPr/>
          <p:nvPr/>
        </p:nvSpPr>
        <p:spPr>
          <a:xfrm>
            <a:off x="4910096" y="1541987"/>
            <a:ext cx="219075" cy="180975"/>
          </a:xfrm>
          <a:custGeom>
            <a:avLst/>
            <a:gdLst>
              <a:gd name="connsiteX0" fmla="*/ 185738 w 219075"/>
              <a:gd name="connsiteY0" fmla="*/ 0 h 180975"/>
              <a:gd name="connsiteX1" fmla="*/ 66675 w 219075"/>
              <a:gd name="connsiteY1" fmla="*/ 119063 h 180975"/>
              <a:gd name="connsiteX2" fmla="*/ 33338 w 219075"/>
              <a:gd name="connsiteY2" fmla="*/ 85725 h 180975"/>
              <a:gd name="connsiteX3" fmla="*/ 0 w 219075"/>
              <a:gd name="connsiteY3" fmla="*/ 119063 h 180975"/>
              <a:gd name="connsiteX4" fmla="*/ 66675 w 219075"/>
              <a:gd name="connsiteY4" fmla="*/ 185738 h 180975"/>
              <a:gd name="connsiteX5" fmla="*/ 219075 w 219075"/>
              <a:gd name="connsiteY5" fmla="*/ 3333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180975">
                <a:moveTo>
                  <a:pt x="185738" y="0"/>
                </a:moveTo>
                <a:lnTo>
                  <a:pt x="66675" y="119063"/>
                </a:lnTo>
                <a:lnTo>
                  <a:pt x="33338" y="85725"/>
                </a:lnTo>
                <a:lnTo>
                  <a:pt x="0" y="119063"/>
                </a:lnTo>
                <a:lnTo>
                  <a:pt x="66675" y="185738"/>
                </a:lnTo>
                <a:lnTo>
                  <a:pt x="219075" y="33338"/>
                </a:lnTo>
                <a:close/>
              </a:path>
            </a:pathLst>
          </a:custGeom>
          <a:solidFill>
            <a:schemeClr val="tx1"/>
          </a:solidFill>
          <a:ln w="9525" cap="flat">
            <a:solidFill>
              <a:schemeClr val="bg1"/>
            </a:solidFill>
            <a:prstDash val="solid"/>
            <a:round/>
          </a:ln>
        </p:spPr>
        <p:txBody>
          <a:bodyPr rtlCol="0" anchor="ctr"/>
          <a:lstStyle/>
          <a:p>
            <a:endParaRPr lang="en-US"/>
          </a:p>
        </p:txBody>
      </p:sp>
      <p:sp>
        <p:nvSpPr>
          <p:cNvPr id="68" name="Rectangle 67">
            <a:extLst>
              <a:ext uri="{FF2B5EF4-FFF2-40B4-BE49-F238E27FC236}">
                <a16:creationId xmlns:a16="http://schemas.microsoft.com/office/drawing/2014/main" id="{AE5CF19F-D5F3-D246-845D-CE03056F0503}"/>
              </a:ext>
            </a:extLst>
          </p:cNvPr>
          <p:cNvSpPr/>
          <p:nvPr/>
        </p:nvSpPr>
        <p:spPr>
          <a:xfrm>
            <a:off x="4865952" y="2190638"/>
            <a:ext cx="293699" cy="6484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a:extLst>
              <a:ext uri="{FF2B5EF4-FFF2-40B4-BE49-F238E27FC236}">
                <a16:creationId xmlns:a16="http://schemas.microsoft.com/office/drawing/2014/main" id="{F25E80DA-F789-124D-AA04-7AD09AC0932D}"/>
              </a:ext>
            </a:extLst>
          </p:cNvPr>
          <p:cNvSpPr/>
          <p:nvPr/>
        </p:nvSpPr>
        <p:spPr>
          <a:xfrm>
            <a:off x="4910096" y="2401497"/>
            <a:ext cx="219075" cy="180975"/>
          </a:xfrm>
          <a:custGeom>
            <a:avLst/>
            <a:gdLst>
              <a:gd name="connsiteX0" fmla="*/ 185738 w 219075"/>
              <a:gd name="connsiteY0" fmla="*/ 0 h 180975"/>
              <a:gd name="connsiteX1" fmla="*/ 66675 w 219075"/>
              <a:gd name="connsiteY1" fmla="*/ 119063 h 180975"/>
              <a:gd name="connsiteX2" fmla="*/ 33338 w 219075"/>
              <a:gd name="connsiteY2" fmla="*/ 85725 h 180975"/>
              <a:gd name="connsiteX3" fmla="*/ 0 w 219075"/>
              <a:gd name="connsiteY3" fmla="*/ 119063 h 180975"/>
              <a:gd name="connsiteX4" fmla="*/ 66675 w 219075"/>
              <a:gd name="connsiteY4" fmla="*/ 185738 h 180975"/>
              <a:gd name="connsiteX5" fmla="*/ 219075 w 219075"/>
              <a:gd name="connsiteY5" fmla="*/ 3333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180975">
                <a:moveTo>
                  <a:pt x="185738" y="0"/>
                </a:moveTo>
                <a:lnTo>
                  <a:pt x="66675" y="119063"/>
                </a:lnTo>
                <a:lnTo>
                  <a:pt x="33338" y="85725"/>
                </a:lnTo>
                <a:lnTo>
                  <a:pt x="0" y="119063"/>
                </a:lnTo>
                <a:lnTo>
                  <a:pt x="66675" y="185738"/>
                </a:lnTo>
                <a:lnTo>
                  <a:pt x="219075" y="33338"/>
                </a:lnTo>
                <a:close/>
              </a:path>
            </a:pathLst>
          </a:custGeom>
          <a:solidFill>
            <a:schemeClr val="tx1"/>
          </a:solidFill>
          <a:ln w="9525" cap="flat">
            <a:solidFill>
              <a:schemeClr val="bg1"/>
            </a:solidFill>
            <a:prstDash val="solid"/>
            <a:round/>
          </a:ln>
        </p:spPr>
        <p:txBody>
          <a:bodyPr rtlCol="0" anchor="ctr"/>
          <a:lstStyle/>
          <a:p>
            <a:endParaRPr lang="en-US"/>
          </a:p>
        </p:txBody>
      </p:sp>
      <p:sp>
        <p:nvSpPr>
          <p:cNvPr id="75" name="Rectangle 74">
            <a:extLst>
              <a:ext uri="{FF2B5EF4-FFF2-40B4-BE49-F238E27FC236}">
                <a16:creationId xmlns:a16="http://schemas.microsoft.com/office/drawing/2014/main" id="{66887561-79FD-ED46-91F4-8C6F28599EF4}"/>
              </a:ext>
            </a:extLst>
          </p:cNvPr>
          <p:cNvSpPr/>
          <p:nvPr/>
        </p:nvSpPr>
        <p:spPr>
          <a:xfrm>
            <a:off x="431112" y="1287555"/>
            <a:ext cx="293699" cy="5432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a:extLst>
              <a:ext uri="{FF2B5EF4-FFF2-40B4-BE49-F238E27FC236}">
                <a16:creationId xmlns:a16="http://schemas.microsoft.com/office/drawing/2014/main" id="{D65D4C15-8FCF-FA45-AA27-DEB4149A4045}"/>
              </a:ext>
            </a:extLst>
          </p:cNvPr>
          <p:cNvSpPr/>
          <p:nvPr/>
        </p:nvSpPr>
        <p:spPr>
          <a:xfrm>
            <a:off x="475256" y="1485981"/>
            <a:ext cx="219075" cy="180975"/>
          </a:xfrm>
          <a:custGeom>
            <a:avLst/>
            <a:gdLst>
              <a:gd name="connsiteX0" fmla="*/ 185738 w 219075"/>
              <a:gd name="connsiteY0" fmla="*/ 0 h 180975"/>
              <a:gd name="connsiteX1" fmla="*/ 66675 w 219075"/>
              <a:gd name="connsiteY1" fmla="*/ 119063 h 180975"/>
              <a:gd name="connsiteX2" fmla="*/ 33338 w 219075"/>
              <a:gd name="connsiteY2" fmla="*/ 85725 h 180975"/>
              <a:gd name="connsiteX3" fmla="*/ 0 w 219075"/>
              <a:gd name="connsiteY3" fmla="*/ 119063 h 180975"/>
              <a:gd name="connsiteX4" fmla="*/ 66675 w 219075"/>
              <a:gd name="connsiteY4" fmla="*/ 185738 h 180975"/>
              <a:gd name="connsiteX5" fmla="*/ 219075 w 219075"/>
              <a:gd name="connsiteY5" fmla="*/ 3333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180975">
                <a:moveTo>
                  <a:pt x="185738" y="0"/>
                </a:moveTo>
                <a:lnTo>
                  <a:pt x="66675" y="119063"/>
                </a:lnTo>
                <a:lnTo>
                  <a:pt x="33338" y="85725"/>
                </a:lnTo>
                <a:lnTo>
                  <a:pt x="0" y="119063"/>
                </a:lnTo>
                <a:lnTo>
                  <a:pt x="66675" y="185738"/>
                </a:lnTo>
                <a:lnTo>
                  <a:pt x="219075" y="33338"/>
                </a:lnTo>
                <a:close/>
              </a:path>
            </a:pathLst>
          </a:custGeom>
          <a:solidFill>
            <a:schemeClr val="tx1"/>
          </a:solidFill>
          <a:ln w="9525" cap="flat">
            <a:solidFill>
              <a:schemeClr val="bg1"/>
            </a:solidFill>
            <a:prstDash val="solid"/>
            <a:round/>
          </a:ln>
        </p:spPr>
        <p:txBody>
          <a:bodyPr rtlCol="0" anchor="ctr"/>
          <a:lstStyle/>
          <a:p>
            <a:endParaRPr lang="en-US"/>
          </a:p>
        </p:txBody>
      </p:sp>
      <p:sp>
        <p:nvSpPr>
          <p:cNvPr id="80" name="Rectangle 79">
            <a:extLst>
              <a:ext uri="{FF2B5EF4-FFF2-40B4-BE49-F238E27FC236}">
                <a16:creationId xmlns:a16="http://schemas.microsoft.com/office/drawing/2014/main" id="{4A764431-486B-2242-94DD-DD5A472827EE}"/>
              </a:ext>
            </a:extLst>
          </p:cNvPr>
          <p:cNvSpPr/>
          <p:nvPr/>
        </p:nvSpPr>
        <p:spPr>
          <a:xfrm>
            <a:off x="431112" y="1878227"/>
            <a:ext cx="293699" cy="542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a:extLst>
              <a:ext uri="{FF2B5EF4-FFF2-40B4-BE49-F238E27FC236}">
                <a16:creationId xmlns:a16="http://schemas.microsoft.com/office/drawing/2014/main" id="{0AC46E09-161F-D548-A49F-816192E56F8E}"/>
              </a:ext>
            </a:extLst>
          </p:cNvPr>
          <p:cNvSpPr/>
          <p:nvPr/>
        </p:nvSpPr>
        <p:spPr>
          <a:xfrm>
            <a:off x="475256" y="2083942"/>
            <a:ext cx="219075" cy="180975"/>
          </a:xfrm>
          <a:custGeom>
            <a:avLst/>
            <a:gdLst>
              <a:gd name="connsiteX0" fmla="*/ 185738 w 219075"/>
              <a:gd name="connsiteY0" fmla="*/ 0 h 180975"/>
              <a:gd name="connsiteX1" fmla="*/ 66675 w 219075"/>
              <a:gd name="connsiteY1" fmla="*/ 119063 h 180975"/>
              <a:gd name="connsiteX2" fmla="*/ 33338 w 219075"/>
              <a:gd name="connsiteY2" fmla="*/ 85725 h 180975"/>
              <a:gd name="connsiteX3" fmla="*/ 0 w 219075"/>
              <a:gd name="connsiteY3" fmla="*/ 119063 h 180975"/>
              <a:gd name="connsiteX4" fmla="*/ 66675 w 219075"/>
              <a:gd name="connsiteY4" fmla="*/ 185738 h 180975"/>
              <a:gd name="connsiteX5" fmla="*/ 219075 w 219075"/>
              <a:gd name="connsiteY5" fmla="*/ 3333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180975">
                <a:moveTo>
                  <a:pt x="185738" y="0"/>
                </a:moveTo>
                <a:lnTo>
                  <a:pt x="66675" y="119063"/>
                </a:lnTo>
                <a:lnTo>
                  <a:pt x="33338" y="85725"/>
                </a:lnTo>
                <a:lnTo>
                  <a:pt x="0" y="119063"/>
                </a:lnTo>
                <a:lnTo>
                  <a:pt x="66675" y="185738"/>
                </a:lnTo>
                <a:lnTo>
                  <a:pt x="219075" y="33338"/>
                </a:lnTo>
                <a:close/>
              </a:path>
            </a:pathLst>
          </a:custGeom>
          <a:solidFill>
            <a:schemeClr val="tx1"/>
          </a:solidFill>
          <a:ln w="9525" cap="flat">
            <a:solidFill>
              <a:schemeClr val="bg1"/>
            </a:solidFill>
            <a:prstDash val="solid"/>
            <a:round/>
          </a:ln>
        </p:spPr>
        <p:txBody>
          <a:bodyPr rtlCol="0" anchor="ctr"/>
          <a:lstStyle/>
          <a:p>
            <a:endParaRPr lang="en-US"/>
          </a:p>
        </p:txBody>
      </p:sp>
      <p:sp>
        <p:nvSpPr>
          <p:cNvPr id="93" name="Rectangle 92">
            <a:extLst>
              <a:ext uri="{FF2B5EF4-FFF2-40B4-BE49-F238E27FC236}">
                <a16:creationId xmlns:a16="http://schemas.microsoft.com/office/drawing/2014/main" id="{2E52511E-A40B-5F4F-B1F4-62C440B859BA}"/>
              </a:ext>
            </a:extLst>
          </p:cNvPr>
          <p:cNvSpPr/>
          <p:nvPr/>
        </p:nvSpPr>
        <p:spPr>
          <a:xfrm>
            <a:off x="438732" y="2473890"/>
            <a:ext cx="293699" cy="7099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a:extLst>
              <a:ext uri="{FF2B5EF4-FFF2-40B4-BE49-F238E27FC236}">
                <a16:creationId xmlns:a16="http://schemas.microsoft.com/office/drawing/2014/main" id="{CF8FE79F-5FF4-CC47-97E7-E818E293A9D5}"/>
              </a:ext>
            </a:extLst>
          </p:cNvPr>
          <p:cNvSpPr/>
          <p:nvPr/>
        </p:nvSpPr>
        <p:spPr>
          <a:xfrm>
            <a:off x="476044" y="2710737"/>
            <a:ext cx="219075" cy="180975"/>
          </a:xfrm>
          <a:custGeom>
            <a:avLst/>
            <a:gdLst>
              <a:gd name="connsiteX0" fmla="*/ 185738 w 219075"/>
              <a:gd name="connsiteY0" fmla="*/ 0 h 180975"/>
              <a:gd name="connsiteX1" fmla="*/ 66675 w 219075"/>
              <a:gd name="connsiteY1" fmla="*/ 119063 h 180975"/>
              <a:gd name="connsiteX2" fmla="*/ 33338 w 219075"/>
              <a:gd name="connsiteY2" fmla="*/ 85725 h 180975"/>
              <a:gd name="connsiteX3" fmla="*/ 0 w 219075"/>
              <a:gd name="connsiteY3" fmla="*/ 119063 h 180975"/>
              <a:gd name="connsiteX4" fmla="*/ 66675 w 219075"/>
              <a:gd name="connsiteY4" fmla="*/ 185738 h 180975"/>
              <a:gd name="connsiteX5" fmla="*/ 219075 w 219075"/>
              <a:gd name="connsiteY5" fmla="*/ 3333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180975">
                <a:moveTo>
                  <a:pt x="185738" y="0"/>
                </a:moveTo>
                <a:lnTo>
                  <a:pt x="66675" y="119063"/>
                </a:lnTo>
                <a:lnTo>
                  <a:pt x="33338" y="85725"/>
                </a:lnTo>
                <a:lnTo>
                  <a:pt x="0" y="119063"/>
                </a:lnTo>
                <a:lnTo>
                  <a:pt x="66675" y="185738"/>
                </a:lnTo>
                <a:lnTo>
                  <a:pt x="219075" y="33338"/>
                </a:lnTo>
                <a:close/>
              </a:path>
            </a:pathLst>
          </a:custGeom>
          <a:solidFill>
            <a:schemeClr val="tx1"/>
          </a:solidFill>
          <a:ln w="9525" cap="flat">
            <a:solidFill>
              <a:schemeClr val="bg1"/>
            </a:solidFill>
            <a:prstDash val="solid"/>
            <a:round/>
          </a:ln>
        </p:spPr>
        <p:txBody>
          <a:bodyPr rtlCol="0" anchor="ctr"/>
          <a:lstStyle/>
          <a:p>
            <a:endParaRPr lang="en-US"/>
          </a:p>
        </p:txBody>
      </p:sp>
      <p:cxnSp>
        <p:nvCxnSpPr>
          <p:cNvPr id="48" name="Straight Connector 47">
            <a:extLst>
              <a:ext uri="{FF2B5EF4-FFF2-40B4-BE49-F238E27FC236}">
                <a16:creationId xmlns:a16="http://schemas.microsoft.com/office/drawing/2014/main" id="{B6BD32AC-E4E9-DC4A-947D-7C22B4544655}"/>
              </a:ext>
            </a:extLst>
          </p:cNvPr>
          <p:cNvCxnSpPr>
            <a:cxnSpLocks/>
          </p:cNvCxnSpPr>
          <p:nvPr/>
        </p:nvCxnSpPr>
        <p:spPr>
          <a:xfrm>
            <a:off x="438732" y="1292058"/>
            <a:ext cx="3902317"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0B9A74F-7E17-0240-8AC3-CACA8E32C566}"/>
              </a:ext>
            </a:extLst>
          </p:cNvPr>
          <p:cNvCxnSpPr>
            <a:cxnSpLocks/>
          </p:cNvCxnSpPr>
          <p:nvPr/>
        </p:nvCxnSpPr>
        <p:spPr>
          <a:xfrm>
            <a:off x="438732" y="1876190"/>
            <a:ext cx="3902317"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7450DDF-953B-A648-85AA-38414E1818B4}"/>
              </a:ext>
            </a:extLst>
          </p:cNvPr>
          <p:cNvCxnSpPr>
            <a:cxnSpLocks/>
          </p:cNvCxnSpPr>
          <p:nvPr/>
        </p:nvCxnSpPr>
        <p:spPr>
          <a:xfrm>
            <a:off x="438732" y="2487681"/>
            <a:ext cx="3902317"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Triangle 52">
            <a:extLst>
              <a:ext uri="{FF2B5EF4-FFF2-40B4-BE49-F238E27FC236}">
                <a16:creationId xmlns:a16="http://schemas.microsoft.com/office/drawing/2014/main" id="{EA8F92F2-76BC-1545-91BD-6BF69EB89B30}"/>
              </a:ext>
            </a:extLst>
          </p:cNvPr>
          <p:cNvSpPr/>
          <p:nvPr/>
        </p:nvSpPr>
        <p:spPr>
          <a:xfrm rot="10800000">
            <a:off x="441084" y="1299340"/>
            <a:ext cx="100805" cy="86901"/>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iangle 53">
            <a:extLst>
              <a:ext uri="{FF2B5EF4-FFF2-40B4-BE49-F238E27FC236}">
                <a16:creationId xmlns:a16="http://schemas.microsoft.com/office/drawing/2014/main" id="{6269D1C4-9254-5E43-BD3C-5CCF8B4BCAEC}"/>
              </a:ext>
            </a:extLst>
          </p:cNvPr>
          <p:cNvSpPr/>
          <p:nvPr/>
        </p:nvSpPr>
        <p:spPr>
          <a:xfrm rot="10800000">
            <a:off x="441084" y="1888957"/>
            <a:ext cx="100805" cy="86901"/>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07850E56-2D39-344F-9344-3C58216EEDB9}"/>
              </a:ext>
            </a:extLst>
          </p:cNvPr>
          <p:cNvSpPr/>
          <p:nvPr/>
        </p:nvSpPr>
        <p:spPr>
          <a:xfrm>
            <a:off x="5159651" y="2160374"/>
            <a:ext cx="3479691" cy="743280"/>
          </a:xfrm>
          <a:prstGeom prst="rect">
            <a:avLst/>
          </a:prstGeom>
        </p:spPr>
        <p:txBody>
          <a:bodyPr wrap="square">
            <a:spAutoFit/>
          </a:bodyPr>
          <a:lstStyle/>
          <a:p>
            <a:pPr>
              <a:spcBef>
                <a:spcPts val="1200"/>
              </a:spcBef>
            </a:pPr>
            <a:r>
              <a:rPr lang="en-US" sz="1200" dirty="0">
                <a:latin typeface="Sprint Sans Ofc Med" panose="020B0603030202060203" pitchFamily="34" charset="77"/>
              </a:rPr>
              <a:t>Sprint Referral Rewards – up to $500/year.</a:t>
            </a:r>
            <a:br>
              <a:rPr lang="en-US" sz="1200" dirty="0">
                <a:latin typeface="Sprint Sans Ofc" panose="020B0503030202060203" pitchFamily="34" charset="77"/>
              </a:rPr>
            </a:br>
            <a:r>
              <a:rPr lang="en-US" sz="1200" dirty="0">
                <a:latin typeface="Sprint Sans Ofc" panose="020B0503030202060203" pitchFamily="34" charset="77"/>
              </a:rPr>
              <a:t>Refer your friends and family and each receives $50. Visit </a:t>
            </a:r>
            <a:r>
              <a:rPr lang="en-US" sz="1200" dirty="0" err="1">
                <a:latin typeface="Sprint Sans Ofc" panose="020B0503030202060203" pitchFamily="34" charset="77"/>
              </a:rPr>
              <a:t>sprint.com</a:t>
            </a:r>
            <a:r>
              <a:rPr lang="en-US" sz="1200" dirty="0">
                <a:latin typeface="Sprint Sans Ofc" panose="020B0503030202060203" pitchFamily="34" charset="77"/>
              </a:rPr>
              <a:t>/referral.</a:t>
            </a:r>
          </a:p>
          <a:p>
            <a:r>
              <a:rPr lang="en-US" sz="630" dirty="0">
                <a:latin typeface="Sprint Sans Ofc" panose="020B0503030202060203" pitchFamily="34" charset="77"/>
              </a:rPr>
              <a:t>Via Prepaid Mastercard® Requires activation of new smartphone on new account</a:t>
            </a:r>
          </a:p>
        </p:txBody>
      </p:sp>
      <p:sp>
        <p:nvSpPr>
          <p:cNvPr id="103" name="Rectangle 102">
            <a:extLst>
              <a:ext uri="{FF2B5EF4-FFF2-40B4-BE49-F238E27FC236}">
                <a16:creationId xmlns:a16="http://schemas.microsoft.com/office/drawing/2014/main" id="{B0137A58-A9A5-864B-9B61-93AA05CF918C}"/>
              </a:ext>
            </a:extLst>
          </p:cNvPr>
          <p:cNvSpPr/>
          <p:nvPr/>
        </p:nvSpPr>
        <p:spPr>
          <a:xfrm>
            <a:off x="5159651" y="2945114"/>
            <a:ext cx="3479691" cy="558614"/>
          </a:xfrm>
          <a:prstGeom prst="rect">
            <a:avLst/>
          </a:prstGeom>
        </p:spPr>
        <p:txBody>
          <a:bodyPr wrap="square">
            <a:spAutoFit/>
          </a:bodyPr>
          <a:lstStyle/>
          <a:p>
            <a:pPr>
              <a:spcBef>
                <a:spcPts val="1200"/>
              </a:spcBef>
            </a:pPr>
            <a:r>
              <a:rPr lang="en-US" sz="1200" dirty="0">
                <a:latin typeface="Sprint Sans Ofc Med" panose="020B0603030202060203" pitchFamily="34" charset="77"/>
              </a:rPr>
              <a:t>AutoPay saves $60/year for every line.</a:t>
            </a:r>
            <a:br>
              <a:rPr lang="en-US" sz="1200" dirty="0">
                <a:latin typeface="Sprint Sans Ofc" panose="020B0503030202060203" pitchFamily="34" charset="77"/>
              </a:rPr>
            </a:br>
            <a:r>
              <a:rPr lang="en-US" sz="1200" dirty="0">
                <a:latin typeface="Sprint Sans Ofc" panose="020B0503030202060203" pitchFamily="34" charset="77"/>
              </a:rPr>
              <a:t>More lines = more savings.</a:t>
            </a:r>
          </a:p>
          <a:p>
            <a:r>
              <a:rPr lang="en-US" sz="630" dirty="0">
                <a:latin typeface="Sprint Sans Ofc" panose="020B0503030202060203" pitchFamily="34" charset="77"/>
              </a:rPr>
              <a:t>Save $5/mo./line on select plans when you sign up for AutoPay.</a:t>
            </a:r>
          </a:p>
        </p:txBody>
      </p:sp>
      <p:sp>
        <p:nvSpPr>
          <p:cNvPr id="44" name="Rectangle 43">
            <a:extLst>
              <a:ext uri="{FF2B5EF4-FFF2-40B4-BE49-F238E27FC236}">
                <a16:creationId xmlns:a16="http://schemas.microsoft.com/office/drawing/2014/main" id="{DD822C00-17AE-E649-B753-98BA9428BF70}"/>
              </a:ext>
            </a:extLst>
          </p:cNvPr>
          <p:cNvSpPr/>
          <p:nvPr/>
        </p:nvSpPr>
        <p:spPr>
          <a:xfrm>
            <a:off x="399162" y="4389191"/>
            <a:ext cx="8476076" cy="393954"/>
          </a:xfrm>
          <a:prstGeom prst="rect">
            <a:avLst/>
          </a:prstGeom>
        </p:spPr>
        <p:txBody>
          <a:bodyPr wrap="square">
            <a:spAutoFit/>
          </a:bodyPr>
          <a:lstStyle/>
          <a:p>
            <a:pPr>
              <a:spcAft>
                <a:spcPts val="300"/>
              </a:spcAft>
            </a:pPr>
            <a:r>
              <a:rPr lang="en-US" sz="630" dirty="0">
                <a:solidFill>
                  <a:schemeClr val="bg1">
                    <a:lumMod val="50000"/>
                  </a:schemeClr>
                </a:solidFill>
                <a:latin typeface="Sprint Sans Ofc" panose="020B0503030202060203" pitchFamily="34" charset="77"/>
              </a:rPr>
              <a:t>With AutoPay. </a:t>
            </a:r>
            <a:r>
              <a:rPr lang="en-US" sz="630" dirty="0" err="1">
                <a:solidFill>
                  <a:schemeClr val="bg1">
                    <a:lumMod val="50000"/>
                  </a:schemeClr>
                </a:solidFill>
                <a:latin typeface="Sprint Sans Ofc" panose="020B0503030202060203" pitchFamily="34" charset="77"/>
              </a:rPr>
              <a:t>Reqs</a:t>
            </a:r>
            <a:r>
              <a:rPr lang="en-US" sz="630" dirty="0">
                <a:solidFill>
                  <a:schemeClr val="bg1">
                    <a:lumMod val="50000"/>
                  </a:schemeClr>
                </a:solidFill>
                <a:latin typeface="Sprint Sans Ofc" panose="020B0503030202060203" pitchFamily="34" charset="77"/>
              </a:rPr>
              <a:t>. new account. Data </a:t>
            </a:r>
            <a:r>
              <a:rPr lang="en-US" sz="630" dirty="0" err="1">
                <a:solidFill>
                  <a:schemeClr val="bg1">
                    <a:lumMod val="50000"/>
                  </a:schemeClr>
                </a:solidFill>
                <a:latin typeface="Sprint Sans Ofc" panose="020B0503030202060203" pitchFamily="34" charset="77"/>
              </a:rPr>
              <a:t>deprioritization</a:t>
            </a:r>
            <a:r>
              <a:rPr lang="en-US" sz="630" dirty="0">
                <a:solidFill>
                  <a:schemeClr val="bg1">
                    <a:lumMod val="50000"/>
                  </a:schemeClr>
                </a:solidFill>
                <a:latin typeface="Sprint Sans Ofc" panose="020B0503030202060203" pitchFamily="34" charset="77"/>
              </a:rPr>
              <a:t> during congestion. 1 Hulu ad-supported plan per eligible Sprint acct. </a:t>
            </a:r>
            <a:r>
              <a:rPr lang="en-US" sz="630" dirty="0">
                <a:solidFill>
                  <a:schemeClr val="bg1">
                    <a:lumMod val="50000"/>
                  </a:schemeClr>
                </a:solidFill>
                <a:latin typeface="Sprint Sans Ofc Med" panose="020B0603030202060203" pitchFamily="34" charset="77"/>
              </a:rPr>
              <a:t>Unlimited Basic: </a:t>
            </a:r>
            <a:r>
              <a:rPr lang="en-US" sz="630" dirty="0">
                <a:solidFill>
                  <a:schemeClr val="bg1">
                    <a:lumMod val="50000"/>
                  </a:schemeClr>
                </a:solidFill>
                <a:latin typeface="Sprint Sans Ofc" panose="020B0503030202060203" pitchFamily="34" charset="77"/>
              </a:rPr>
              <a:t>Music up to 500 Kbps, gaming streams up to 2 </a:t>
            </a:r>
            <a:r>
              <a:rPr lang="en-US" sz="630" dirty="0" err="1">
                <a:solidFill>
                  <a:schemeClr val="bg1">
                    <a:lumMod val="50000"/>
                  </a:schemeClr>
                </a:solidFill>
                <a:latin typeface="Sprint Sans Ofc" panose="020B0503030202060203" pitchFamily="34" charset="77"/>
              </a:rPr>
              <a:t>Mbps</a:t>
            </a:r>
            <a:r>
              <a:rPr lang="en-US" sz="630" dirty="0">
                <a:solidFill>
                  <a:schemeClr val="bg1">
                    <a:lumMod val="50000"/>
                  </a:schemeClr>
                </a:solidFill>
                <a:latin typeface="Sprint Sans Ofc" panose="020B0503030202060203" pitchFamily="34" charset="77"/>
              </a:rPr>
              <a:t>. MHS reduced to 3G speeds after 500MB/mo. </a:t>
            </a:r>
            <a:r>
              <a:rPr lang="en-US" sz="630" dirty="0">
                <a:solidFill>
                  <a:schemeClr val="bg1">
                    <a:lumMod val="50000"/>
                  </a:schemeClr>
                </a:solidFill>
                <a:latin typeface="Sprint Sans Ofc Med" panose="020B0603030202060203" pitchFamily="34" charset="77"/>
              </a:rPr>
              <a:t>Unlimited Plus: </a:t>
            </a:r>
            <a:r>
              <a:rPr lang="en-US" sz="630" dirty="0">
                <a:solidFill>
                  <a:schemeClr val="bg1">
                    <a:lumMod val="50000"/>
                  </a:schemeClr>
                </a:solidFill>
                <a:latin typeface="Sprint Sans Ofc" panose="020B0503030202060203" pitchFamily="34" charset="77"/>
              </a:rPr>
              <a:t>Music up to 1.5 </a:t>
            </a:r>
            <a:r>
              <a:rPr lang="en-US" sz="630" dirty="0" err="1">
                <a:solidFill>
                  <a:schemeClr val="bg1">
                    <a:lumMod val="50000"/>
                  </a:schemeClr>
                </a:solidFill>
                <a:latin typeface="Sprint Sans Ofc" panose="020B0503030202060203" pitchFamily="34" charset="77"/>
              </a:rPr>
              <a:t>Mbps</a:t>
            </a:r>
            <a:r>
              <a:rPr lang="en-US" sz="630" dirty="0">
                <a:solidFill>
                  <a:schemeClr val="bg1">
                    <a:lumMod val="50000"/>
                  </a:schemeClr>
                </a:solidFill>
                <a:latin typeface="Sprint Sans Ofc" panose="020B0503030202060203" pitchFamily="34" charset="77"/>
              </a:rPr>
              <a:t>, gaming streams up to 8 </a:t>
            </a:r>
            <a:r>
              <a:rPr lang="en-US" sz="630" dirty="0" err="1">
                <a:solidFill>
                  <a:schemeClr val="bg1">
                    <a:lumMod val="50000"/>
                  </a:schemeClr>
                </a:solidFill>
                <a:latin typeface="Sprint Sans Ofc" panose="020B0503030202060203" pitchFamily="34" charset="77"/>
              </a:rPr>
              <a:t>Mbps</a:t>
            </a:r>
            <a:r>
              <a:rPr lang="en-US" sz="630" dirty="0">
                <a:solidFill>
                  <a:schemeClr val="bg1">
                    <a:lumMod val="50000"/>
                  </a:schemeClr>
                </a:solidFill>
                <a:latin typeface="Sprint Sans Ofc" panose="020B0503030202060203" pitchFamily="34" charset="77"/>
              </a:rPr>
              <a:t>. Includes TIDAL Premium. MHS reduced to 3G speeds after 50GB/mo. Select content in HD. HD content varies by device &amp; connection. </a:t>
            </a:r>
            <a:r>
              <a:rPr lang="en-US" sz="630" dirty="0">
                <a:solidFill>
                  <a:schemeClr val="bg1">
                    <a:lumMod val="50000"/>
                  </a:schemeClr>
                </a:solidFill>
                <a:latin typeface="Sprint Sans Ofc Med" panose="020B0603030202060203" pitchFamily="34" charset="77"/>
              </a:rPr>
              <a:t>Unlimited Premium: </a:t>
            </a:r>
            <a:r>
              <a:rPr lang="en-US" sz="630" dirty="0">
                <a:solidFill>
                  <a:schemeClr val="bg1">
                    <a:lumMod val="50000"/>
                  </a:schemeClr>
                </a:solidFill>
                <a:latin typeface="Sprint Sans Ofc" panose="020B0503030202060203" pitchFamily="34" charset="77"/>
              </a:rPr>
              <a:t>Includes TIDAL High-Fidelity. MHS reduced to 3G speeds after 100GB/mo. Select content in HD. HD content varies by device &amp; connection. Other mo. charges apply.** See final slide for details.</a:t>
            </a:r>
          </a:p>
        </p:txBody>
      </p:sp>
      <p:sp>
        <p:nvSpPr>
          <p:cNvPr id="47" name="Rectangle 46">
            <a:extLst>
              <a:ext uri="{FF2B5EF4-FFF2-40B4-BE49-F238E27FC236}">
                <a16:creationId xmlns:a16="http://schemas.microsoft.com/office/drawing/2014/main" id="{71B3D69B-7FCA-7E44-95E2-B97214815A0D}"/>
              </a:ext>
            </a:extLst>
          </p:cNvPr>
          <p:cNvSpPr/>
          <p:nvPr/>
        </p:nvSpPr>
        <p:spPr>
          <a:xfrm>
            <a:off x="438732" y="3790307"/>
            <a:ext cx="293699" cy="542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a:extLst>
              <a:ext uri="{FF2B5EF4-FFF2-40B4-BE49-F238E27FC236}">
                <a16:creationId xmlns:a16="http://schemas.microsoft.com/office/drawing/2014/main" id="{583F9B92-5EF4-604B-A98E-CE7E7D25D42E}"/>
              </a:ext>
            </a:extLst>
          </p:cNvPr>
          <p:cNvSpPr/>
          <p:nvPr/>
        </p:nvSpPr>
        <p:spPr>
          <a:xfrm>
            <a:off x="476044" y="3996022"/>
            <a:ext cx="219075" cy="180975"/>
          </a:xfrm>
          <a:custGeom>
            <a:avLst/>
            <a:gdLst>
              <a:gd name="connsiteX0" fmla="*/ 185738 w 219075"/>
              <a:gd name="connsiteY0" fmla="*/ 0 h 180975"/>
              <a:gd name="connsiteX1" fmla="*/ 66675 w 219075"/>
              <a:gd name="connsiteY1" fmla="*/ 119063 h 180975"/>
              <a:gd name="connsiteX2" fmla="*/ 33338 w 219075"/>
              <a:gd name="connsiteY2" fmla="*/ 85725 h 180975"/>
              <a:gd name="connsiteX3" fmla="*/ 0 w 219075"/>
              <a:gd name="connsiteY3" fmla="*/ 119063 h 180975"/>
              <a:gd name="connsiteX4" fmla="*/ 66675 w 219075"/>
              <a:gd name="connsiteY4" fmla="*/ 185738 h 180975"/>
              <a:gd name="connsiteX5" fmla="*/ 219075 w 219075"/>
              <a:gd name="connsiteY5" fmla="*/ 3333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180975">
                <a:moveTo>
                  <a:pt x="185738" y="0"/>
                </a:moveTo>
                <a:lnTo>
                  <a:pt x="66675" y="119063"/>
                </a:lnTo>
                <a:lnTo>
                  <a:pt x="33338" y="85725"/>
                </a:lnTo>
                <a:lnTo>
                  <a:pt x="0" y="119063"/>
                </a:lnTo>
                <a:lnTo>
                  <a:pt x="66675" y="185738"/>
                </a:lnTo>
                <a:lnTo>
                  <a:pt x="219075" y="33338"/>
                </a:lnTo>
                <a:close/>
              </a:path>
            </a:pathLst>
          </a:custGeom>
          <a:solidFill>
            <a:schemeClr val="tx1"/>
          </a:solidFill>
          <a:ln w="9525" cap="flat">
            <a:solidFill>
              <a:schemeClr val="bg1"/>
            </a:solidFill>
            <a:prstDash val="solid"/>
            <a:round/>
          </a:ln>
        </p:spPr>
        <p:txBody>
          <a:bodyPr rtlCol="0" anchor="ctr"/>
          <a:lstStyle/>
          <a:p>
            <a:endParaRPr lang="en-US"/>
          </a:p>
        </p:txBody>
      </p:sp>
      <p:sp>
        <p:nvSpPr>
          <p:cNvPr id="56" name="Rectangle 55">
            <a:extLst>
              <a:ext uri="{FF2B5EF4-FFF2-40B4-BE49-F238E27FC236}">
                <a16:creationId xmlns:a16="http://schemas.microsoft.com/office/drawing/2014/main" id="{4241D87E-43AB-9B4E-9834-A3E92C1A8B19}"/>
              </a:ext>
            </a:extLst>
          </p:cNvPr>
          <p:cNvSpPr/>
          <p:nvPr/>
        </p:nvSpPr>
        <p:spPr>
          <a:xfrm>
            <a:off x="438732" y="3215867"/>
            <a:ext cx="293699" cy="542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94382361-40A4-F040-88AF-E9C3EE8B02CC}"/>
              </a:ext>
            </a:extLst>
          </p:cNvPr>
          <p:cNvSpPr/>
          <p:nvPr/>
        </p:nvSpPr>
        <p:spPr>
          <a:xfrm>
            <a:off x="476044" y="3375686"/>
            <a:ext cx="219075" cy="180975"/>
          </a:xfrm>
          <a:custGeom>
            <a:avLst/>
            <a:gdLst>
              <a:gd name="connsiteX0" fmla="*/ 185738 w 219075"/>
              <a:gd name="connsiteY0" fmla="*/ 0 h 180975"/>
              <a:gd name="connsiteX1" fmla="*/ 66675 w 219075"/>
              <a:gd name="connsiteY1" fmla="*/ 119063 h 180975"/>
              <a:gd name="connsiteX2" fmla="*/ 33338 w 219075"/>
              <a:gd name="connsiteY2" fmla="*/ 85725 h 180975"/>
              <a:gd name="connsiteX3" fmla="*/ 0 w 219075"/>
              <a:gd name="connsiteY3" fmla="*/ 119063 h 180975"/>
              <a:gd name="connsiteX4" fmla="*/ 66675 w 219075"/>
              <a:gd name="connsiteY4" fmla="*/ 185738 h 180975"/>
              <a:gd name="connsiteX5" fmla="*/ 219075 w 219075"/>
              <a:gd name="connsiteY5" fmla="*/ 3333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180975">
                <a:moveTo>
                  <a:pt x="185738" y="0"/>
                </a:moveTo>
                <a:lnTo>
                  <a:pt x="66675" y="119063"/>
                </a:lnTo>
                <a:lnTo>
                  <a:pt x="33338" y="85725"/>
                </a:lnTo>
                <a:lnTo>
                  <a:pt x="0" y="119063"/>
                </a:lnTo>
                <a:lnTo>
                  <a:pt x="66675" y="185738"/>
                </a:lnTo>
                <a:lnTo>
                  <a:pt x="219075" y="33338"/>
                </a:lnTo>
                <a:close/>
              </a:path>
            </a:pathLst>
          </a:custGeom>
          <a:solidFill>
            <a:schemeClr val="tx1"/>
          </a:solidFill>
          <a:ln w="9525" cap="flat">
            <a:solidFill>
              <a:schemeClr val="bg1"/>
            </a:solidFill>
            <a:prstDash val="solid"/>
            <a:round/>
          </a:ln>
        </p:spPr>
        <p:txBody>
          <a:bodyPr rtlCol="0" anchor="ctr"/>
          <a:lstStyle/>
          <a:p>
            <a:endParaRPr lang="en-US"/>
          </a:p>
        </p:txBody>
      </p:sp>
      <p:sp>
        <p:nvSpPr>
          <p:cNvPr id="58" name="Rectangle 57">
            <a:extLst>
              <a:ext uri="{FF2B5EF4-FFF2-40B4-BE49-F238E27FC236}">
                <a16:creationId xmlns:a16="http://schemas.microsoft.com/office/drawing/2014/main" id="{FEFB0FD0-D6D8-1043-9922-F6F05739C3A1}"/>
              </a:ext>
            </a:extLst>
          </p:cNvPr>
          <p:cNvSpPr/>
          <p:nvPr/>
        </p:nvSpPr>
        <p:spPr>
          <a:xfrm>
            <a:off x="1914915" y="3302319"/>
            <a:ext cx="2481825" cy="461665"/>
          </a:xfrm>
          <a:prstGeom prst="rect">
            <a:avLst/>
          </a:prstGeom>
        </p:spPr>
        <p:txBody>
          <a:bodyPr wrap="square">
            <a:spAutoFit/>
          </a:bodyPr>
          <a:lstStyle/>
          <a:p>
            <a:r>
              <a:rPr lang="en-US" sz="1200" dirty="0">
                <a:latin typeface="Sprint Sans Ofc" panose="020B0503030202060203" pitchFamily="34" charset="77"/>
              </a:rPr>
              <a:t>HiFi music streaming with TIDAL. </a:t>
            </a:r>
            <a:br>
              <a:rPr lang="en-US" sz="1200" dirty="0">
                <a:latin typeface="Sprint Sans Ofc" panose="020B0503030202060203" pitchFamily="34" charset="77"/>
              </a:rPr>
            </a:br>
            <a:r>
              <a:rPr lang="en-US" sz="1200" dirty="0">
                <a:latin typeface="Sprint Sans Ofc Med" panose="020B0603030202060203" pitchFamily="34" charset="77"/>
              </a:rPr>
              <a:t>nearly $240/yr. value </a:t>
            </a:r>
            <a:r>
              <a:rPr lang="en-US" sz="700" dirty="0"/>
              <a:t> </a:t>
            </a:r>
            <a:r>
              <a:rPr lang="en-US" sz="630" dirty="0">
                <a:latin typeface="Sprint Sans Ofc" panose="020B0503030202060203" pitchFamily="34" charset="77"/>
              </a:rPr>
              <a:t>Reg. $19.99/mo. </a:t>
            </a:r>
          </a:p>
        </p:txBody>
      </p:sp>
      <p:sp>
        <p:nvSpPr>
          <p:cNvPr id="59" name="Rectangle 58">
            <a:extLst>
              <a:ext uri="{FF2B5EF4-FFF2-40B4-BE49-F238E27FC236}">
                <a16:creationId xmlns:a16="http://schemas.microsoft.com/office/drawing/2014/main" id="{493F10DD-3D0F-D743-AA25-6B01489730AD}"/>
              </a:ext>
            </a:extLst>
          </p:cNvPr>
          <p:cNvSpPr/>
          <p:nvPr/>
        </p:nvSpPr>
        <p:spPr>
          <a:xfrm>
            <a:off x="4865952" y="2888161"/>
            <a:ext cx="293699" cy="6484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a:extLst>
              <a:ext uri="{FF2B5EF4-FFF2-40B4-BE49-F238E27FC236}">
                <a16:creationId xmlns:a16="http://schemas.microsoft.com/office/drawing/2014/main" id="{05DFC545-763D-CA4C-AE9D-D1EAD2D118E8}"/>
              </a:ext>
            </a:extLst>
          </p:cNvPr>
          <p:cNvSpPr/>
          <p:nvPr/>
        </p:nvSpPr>
        <p:spPr>
          <a:xfrm>
            <a:off x="4910096" y="3099020"/>
            <a:ext cx="219075" cy="180975"/>
          </a:xfrm>
          <a:custGeom>
            <a:avLst/>
            <a:gdLst>
              <a:gd name="connsiteX0" fmla="*/ 185738 w 219075"/>
              <a:gd name="connsiteY0" fmla="*/ 0 h 180975"/>
              <a:gd name="connsiteX1" fmla="*/ 66675 w 219075"/>
              <a:gd name="connsiteY1" fmla="*/ 119063 h 180975"/>
              <a:gd name="connsiteX2" fmla="*/ 33338 w 219075"/>
              <a:gd name="connsiteY2" fmla="*/ 85725 h 180975"/>
              <a:gd name="connsiteX3" fmla="*/ 0 w 219075"/>
              <a:gd name="connsiteY3" fmla="*/ 119063 h 180975"/>
              <a:gd name="connsiteX4" fmla="*/ 66675 w 219075"/>
              <a:gd name="connsiteY4" fmla="*/ 185738 h 180975"/>
              <a:gd name="connsiteX5" fmla="*/ 219075 w 219075"/>
              <a:gd name="connsiteY5" fmla="*/ 3333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180975">
                <a:moveTo>
                  <a:pt x="185738" y="0"/>
                </a:moveTo>
                <a:lnTo>
                  <a:pt x="66675" y="119063"/>
                </a:lnTo>
                <a:lnTo>
                  <a:pt x="33338" y="85725"/>
                </a:lnTo>
                <a:lnTo>
                  <a:pt x="0" y="119063"/>
                </a:lnTo>
                <a:lnTo>
                  <a:pt x="66675" y="185738"/>
                </a:lnTo>
                <a:lnTo>
                  <a:pt x="219075" y="33338"/>
                </a:lnTo>
                <a:close/>
              </a:path>
            </a:pathLst>
          </a:custGeom>
          <a:solidFill>
            <a:schemeClr val="tx1"/>
          </a:solidFill>
          <a:ln w="9525" cap="flat">
            <a:solidFill>
              <a:schemeClr val="bg1"/>
            </a:solidFill>
            <a:prstDash val="solid"/>
            <a:round/>
          </a:ln>
        </p:spPr>
        <p:txBody>
          <a:bodyPr rtlCol="0" anchor="ctr"/>
          <a:lstStyle/>
          <a:p>
            <a:endParaRPr lang="en-US"/>
          </a:p>
        </p:txBody>
      </p:sp>
      <p:pic>
        <p:nvPicPr>
          <p:cNvPr id="12" name="Picture 11">
            <a:extLst>
              <a:ext uri="{FF2B5EF4-FFF2-40B4-BE49-F238E27FC236}">
                <a16:creationId xmlns:a16="http://schemas.microsoft.com/office/drawing/2014/main" id="{55882DE4-33A0-384F-83F5-95899BDA410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648202" y="3755048"/>
            <a:ext cx="1182814" cy="479040"/>
          </a:xfrm>
          <a:prstGeom prst="rect">
            <a:avLst/>
          </a:prstGeom>
        </p:spPr>
      </p:pic>
      <p:pic>
        <p:nvPicPr>
          <p:cNvPr id="63" name="Picture 62">
            <a:extLst>
              <a:ext uri="{FF2B5EF4-FFF2-40B4-BE49-F238E27FC236}">
                <a16:creationId xmlns:a16="http://schemas.microsoft.com/office/drawing/2014/main" id="{50F3D1E3-F83A-E24C-9FA8-1B8EA3FDFB79}"/>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r="49441"/>
          <a:stretch/>
        </p:blipFill>
        <p:spPr>
          <a:xfrm>
            <a:off x="972415" y="3766747"/>
            <a:ext cx="691038" cy="515542"/>
          </a:xfrm>
          <a:prstGeom prst="rect">
            <a:avLst/>
          </a:prstGeom>
        </p:spPr>
      </p:pic>
      <p:pic>
        <p:nvPicPr>
          <p:cNvPr id="64" name="Picture 63">
            <a:extLst>
              <a:ext uri="{FF2B5EF4-FFF2-40B4-BE49-F238E27FC236}">
                <a16:creationId xmlns:a16="http://schemas.microsoft.com/office/drawing/2014/main" id="{74000003-BEDB-004D-9361-4826C39F5F94}"/>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21927" y="3361728"/>
            <a:ext cx="1008589" cy="304527"/>
          </a:xfrm>
          <a:prstGeom prst="rect">
            <a:avLst/>
          </a:prstGeom>
        </p:spPr>
      </p:pic>
      <p:sp>
        <p:nvSpPr>
          <p:cNvPr id="67" name="Rectangle 66">
            <a:extLst>
              <a:ext uri="{FF2B5EF4-FFF2-40B4-BE49-F238E27FC236}">
                <a16:creationId xmlns:a16="http://schemas.microsoft.com/office/drawing/2014/main" id="{3D086E4E-13D4-144D-8510-F2B1E2A55BF4}"/>
              </a:ext>
            </a:extLst>
          </p:cNvPr>
          <p:cNvSpPr/>
          <p:nvPr/>
        </p:nvSpPr>
        <p:spPr>
          <a:xfrm>
            <a:off x="5831016" y="3741944"/>
            <a:ext cx="3203299" cy="558614"/>
          </a:xfrm>
          <a:prstGeom prst="rect">
            <a:avLst/>
          </a:prstGeom>
        </p:spPr>
        <p:txBody>
          <a:bodyPr wrap="square">
            <a:spAutoFit/>
          </a:bodyPr>
          <a:lstStyle/>
          <a:p>
            <a:pPr>
              <a:spcBef>
                <a:spcPts val="1200"/>
              </a:spcBef>
            </a:pPr>
            <a:r>
              <a:rPr lang="en-US" sz="1200" dirty="0">
                <a:latin typeface="Sprint Sans Ofc" panose="020B0503030202060203" pitchFamily="34" charset="77"/>
              </a:rPr>
              <a:t>Get our 100% Total Satisfaction Guarantee and see why Sprint is the right choice.</a:t>
            </a:r>
          </a:p>
          <a:p>
            <a:r>
              <a:rPr lang="en-US" sz="630" dirty="0">
                <a:latin typeface="Sprint Sans Ofc" panose="020B0503030202060203" pitchFamily="34" charset="77"/>
              </a:rPr>
              <a:t>Applies to new lines of service. See details on final slide.</a:t>
            </a:r>
          </a:p>
        </p:txBody>
      </p:sp>
    </p:spTree>
    <p:extLst>
      <p:ext uri="{BB962C8B-B14F-4D97-AF65-F5344CB8AC3E}">
        <p14:creationId xmlns:p14="http://schemas.microsoft.com/office/powerpoint/2010/main" val="1175428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562D4D1C-BB2A-F64F-9318-E0AA94D9ACBF}"/>
              </a:ext>
            </a:extLst>
          </p:cNvPr>
          <p:cNvSpPr/>
          <p:nvPr/>
        </p:nvSpPr>
        <p:spPr>
          <a:xfrm>
            <a:off x="396047" y="2802496"/>
            <a:ext cx="2749296" cy="59981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226C58-7D98-2B41-95D0-DA945ACD73A8}"/>
              </a:ext>
            </a:extLst>
          </p:cNvPr>
          <p:cNvSpPr>
            <a:spLocks noGrp="1"/>
          </p:cNvSpPr>
          <p:nvPr>
            <p:ph type="title"/>
          </p:nvPr>
        </p:nvSpPr>
        <p:spPr>
          <a:xfrm>
            <a:off x="457200" y="401310"/>
            <a:ext cx="2749296" cy="752405"/>
          </a:xfrm>
        </p:spPr>
        <p:txBody>
          <a:bodyPr/>
          <a:lstStyle/>
          <a:p>
            <a:r>
              <a:rPr lang="en-US" dirty="0"/>
              <a:t>See how our Unlimited plans stack up!</a:t>
            </a:r>
          </a:p>
        </p:txBody>
      </p:sp>
      <p:sp>
        <p:nvSpPr>
          <p:cNvPr id="3" name="Slide Number Placeholder 2">
            <a:extLst>
              <a:ext uri="{FF2B5EF4-FFF2-40B4-BE49-F238E27FC236}">
                <a16:creationId xmlns:a16="http://schemas.microsoft.com/office/drawing/2014/main" id="{B999DB5B-42B6-9F48-A406-4B4DA9B7D519}"/>
              </a:ext>
            </a:extLst>
          </p:cNvPr>
          <p:cNvSpPr>
            <a:spLocks noGrp="1"/>
          </p:cNvSpPr>
          <p:nvPr>
            <p:ph type="sldNum" sz="quarter" idx="4"/>
          </p:nvPr>
        </p:nvSpPr>
        <p:spPr/>
        <p:txBody>
          <a:bodyPr/>
          <a:lstStyle/>
          <a:p>
            <a:fld id="{727D9A12-6E24-5A4F-8BBE-604118FA2188}" type="slidenum">
              <a:rPr lang="en-US" smtClean="0"/>
              <a:pPr/>
              <a:t>6</a:t>
            </a:fld>
            <a:endParaRPr lang="en-US"/>
          </a:p>
        </p:txBody>
      </p:sp>
      <p:sp>
        <p:nvSpPr>
          <p:cNvPr id="6" name="Rectangle 5">
            <a:extLst>
              <a:ext uri="{FF2B5EF4-FFF2-40B4-BE49-F238E27FC236}">
                <a16:creationId xmlns:a16="http://schemas.microsoft.com/office/drawing/2014/main" id="{3D141757-D0BA-8B49-83A9-0F3709FA023A}"/>
              </a:ext>
            </a:extLst>
          </p:cNvPr>
          <p:cNvSpPr/>
          <p:nvPr/>
        </p:nvSpPr>
        <p:spPr>
          <a:xfrm>
            <a:off x="394068" y="3472864"/>
            <a:ext cx="2749296" cy="1197251"/>
          </a:xfrm>
          <a:prstGeom prst="rect">
            <a:avLst/>
          </a:prstGeom>
        </p:spPr>
        <p:txBody>
          <a:bodyPr wrap="square">
            <a:spAutoFit/>
          </a:bodyPr>
          <a:lstStyle/>
          <a:p>
            <a:pPr>
              <a:spcAft>
                <a:spcPts val="300"/>
              </a:spcAft>
            </a:pPr>
            <a:r>
              <a:rPr lang="en-US" sz="630" dirty="0">
                <a:solidFill>
                  <a:schemeClr val="bg1">
                    <a:lumMod val="50000"/>
                  </a:schemeClr>
                </a:solidFill>
                <a:latin typeface="Sprint Sans Ofc" panose="020B0503030202060203" pitchFamily="34" charset="77"/>
              </a:rPr>
              <a:t>With AutoPay. </a:t>
            </a:r>
            <a:r>
              <a:rPr lang="en-US" sz="630" dirty="0" err="1">
                <a:solidFill>
                  <a:schemeClr val="bg1">
                    <a:lumMod val="50000"/>
                  </a:schemeClr>
                </a:solidFill>
                <a:latin typeface="Sprint Sans Ofc" panose="020B0503030202060203" pitchFamily="34" charset="77"/>
              </a:rPr>
              <a:t>Reqs</a:t>
            </a:r>
            <a:r>
              <a:rPr lang="en-US" sz="630" dirty="0">
                <a:solidFill>
                  <a:schemeClr val="bg1">
                    <a:lumMod val="50000"/>
                  </a:schemeClr>
                </a:solidFill>
                <a:latin typeface="Sprint Sans Ofc" panose="020B0503030202060203" pitchFamily="34" charset="77"/>
              </a:rPr>
              <a:t>. new account. Data </a:t>
            </a:r>
            <a:r>
              <a:rPr lang="en-US" sz="630" dirty="0" err="1">
                <a:solidFill>
                  <a:schemeClr val="bg1">
                    <a:lumMod val="50000"/>
                  </a:schemeClr>
                </a:solidFill>
                <a:latin typeface="Sprint Sans Ofc" panose="020B0503030202060203" pitchFamily="34" charset="77"/>
              </a:rPr>
              <a:t>deprioritization</a:t>
            </a:r>
            <a:r>
              <a:rPr lang="en-US" sz="630" dirty="0">
                <a:solidFill>
                  <a:schemeClr val="bg1">
                    <a:lumMod val="50000"/>
                  </a:schemeClr>
                </a:solidFill>
                <a:latin typeface="Sprint Sans Ofc" panose="020B0503030202060203" pitchFamily="34" charset="77"/>
              </a:rPr>
              <a:t> during congestion. 1 Hulu ad-supported plan per eligible Sprint acct. </a:t>
            </a:r>
            <a:r>
              <a:rPr lang="en-US" sz="630" dirty="0">
                <a:solidFill>
                  <a:schemeClr val="bg1">
                    <a:lumMod val="50000"/>
                  </a:schemeClr>
                </a:solidFill>
                <a:latin typeface="Sprint Sans Ofc Med" panose="020B0603030202060203" pitchFamily="34" charset="77"/>
              </a:rPr>
              <a:t>Unlimited Basic: </a:t>
            </a:r>
            <a:r>
              <a:rPr lang="en-US" sz="630" dirty="0">
                <a:solidFill>
                  <a:schemeClr val="bg1">
                    <a:lumMod val="50000"/>
                  </a:schemeClr>
                </a:solidFill>
                <a:latin typeface="Sprint Sans Ofc" panose="020B0503030202060203" pitchFamily="34" charset="77"/>
              </a:rPr>
              <a:t>Music up to 500 Kbps, gaming streams up to 2 </a:t>
            </a:r>
            <a:r>
              <a:rPr lang="en-US" sz="630" dirty="0" err="1">
                <a:solidFill>
                  <a:schemeClr val="bg1">
                    <a:lumMod val="50000"/>
                  </a:schemeClr>
                </a:solidFill>
                <a:latin typeface="Sprint Sans Ofc" panose="020B0503030202060203" pitchFamily="34" charset="77"/>
              </a:rPr>
              <a:t>Mbps</a:t>
            </a:r>
            <a:r>
              <a:rPr lang="en-US" sz="630" dirty="0">
                <a:solidFill>
                  <a:schemeClr val="bg1">
                    <a:lumMod val="50000"/>
                  </a:schemeClr>
                </a:solidFill>
                <a:latin typeface="Sprint Sans Ofc" panose="020B0503030202060203" pitchFamily="34" charset="77"/>
              </a:rPr>
              <a:t>. MHS reduced to 3G speeds after 500MB/mo. </a:t>
            </a:r>
            <a:r>
              <a:rPr lang="en-US" sz="630" dirty="0">
                <a:solidFill>
                  <a:schemeClr val="bg1">
                    <a:lumMod val="50000"/>
                  </a:schemeClr>
                </a:solidFill>
                <a:latin typeface="Sprint Sans Ofc Med" panose="020B0603030202060203" pitchFamily="34" charset="77"/>
              </a:rPr>
              <a:t>Unlimited Plus: </a:t>
            </a:r>
            <a:r>
              <a:rPr lang="en-US" sz="630" dirty="0">
                <a:solidFill>
                  <a:schemeClr val="bg1">
                    <a:lumMod val="50000"/>
                  </a:schemeClr>
                </a:solidFill>
                <a:latin typeface="Sprint Sans Ofc" panose="020B0503030202060203" pitchFamily="34" charset="77"/>
              </a:rPr>
              <a:t>Music up to 1.5 </a:t>
            </a:r>
            <a:r>
              <a:rPr lang="en-US" sz="630" dirty="0" err="1">
                <a:solidFill>
                  <a:schemeClr val="bg1">
                    <a:lumMod val="50000"/>
                  </a:schemeClr>
                </a:solidFill>
                <a:latin typeface="Sprint Sans Ofc" panose="020B0503030202060203" pitchFamily="34" charset="77"/>
              </a:rPr>
              <a:t>Mbps</a:t>
            </a:r>
            <a:r>
              <a:rPr lang="en-US" sz="630" dirty="0">
                <a:solidFill>
                  <a:schemeClr val="bg1">
                    <a:lumMod val="50000"/>
                  </a:schemeClr>
                </a:solidFill>
                <a:latin typeface="Sprint Sans Ofc" panose="020B0503030202060203" pitchFamily="34" charset="77"/>
              </a:rPr>
              <a:t>, gaming streams up to 8 </a:t>
            </a:r>
            <a:r>
              <a:rPr lang="en-US" sz="630" dirty="0" err="1">
                <a:solidFill>
                  <a:schemeClr val="bg1">
                    <a:lumMod val="50000"/>
                  </a:schemeClr>
                </a:solidFill>
                <a:latin typeface="Sprint Sans Ofc" panose="020B0503030202060203" pitchFamily="34" charset="77"/>
              </a:rPr>
              <a:t>Mbps</a:t>
            </a:r>
            <a:r>
              <a:rPr lang="en-US" sz="630" dirty="0">
                <a:solidFill>
                  <a:schemeClr val="bg1">
                    <a:lumMod val="50000"/>
                  </a:schemeClr>
                </a:solidFill>
                <a:latin typeface="Sprint Sans Ofc" panose="020B0503030202060203" pitchFamily="34" charset="77"/>
              </a:rPr>
              <a:t>. Includes TIDAL Premium. MHS reduced to 3G speeds after 50GB/mo. Select content in HD. HD content varies by device &amp; connection. </a:t>
            </a:r>
            <a:r>
              <a:rPr lang="en-US" sz="630" dirty="0">
                <a:solidFill>
                  <a:schemeClr val="bg1">
                    <a:lumMod val="50000"/>
                  </a:schemeClr>
                </a:solidFill>
                <a:latin typeface="Sprint Sans Ofc Med" panose="020B0603030202060203" pitchFamily="34" charset="77"/>
              </a:rPr>
              <a:t>Unlimited Premium: </a:t>
            </a:r>
            <a:r>
              <a:rPr lang="en-US" sz="630" dirty="0">
                <a:solidFill>
                  <a:schemeClr val="bg1">
                    <a:lumMod val="50000"/>
                  </a:schemeClr>
                </a:solidFill>
                <a:latin typeface="Sprint Sans Ofc" panose="020B0503030202060203" pitchFamily="34" charset="77"/>
              </a:rPr>
              <a:t>Includes TIDAL High-Fidelity. MHS reduced to 3G speeds after 100GB/mo. Select content in HD. HD content varies by device &amp; connection. Other mo. charges apply.** See final slide for complete details.</a:t>
            </a:r>
          </a:p>
        </p:txBody>
      </p:sp>
      <p:pic>
        <p:nvPicPr>
          <p:cNvPr id="9" name="Picture 8">
            <a:extLst>
              <a:ext uri="{FF2B5EF4-FFF2-40B4-BE49-F238E27FC236}">
                <a16:creationId xmlns:a16="http://schemas.microsoft.com/office/drawing/2014/main" id="{2EF3BEC9-2A79-B244-8721-953D1E4160A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39135" t="22376" r="2978" b="10929"/>
          <a:stretch/>
        </p:blipFill>
        <p:spPr>
          <a:xfrm>
            <a:off x="3303373" y="401310"/>
            <a:ext cx="4860324" cy="4327210"/>
          </a:xfrm>
          <a:prstGeom prst="rect">
            <a:avLst/>
          </a:prstGeom>
        </p:spPr>
      </p:pic>
      <p:sp>
        <p:nvSpPr>
          <p:cNvPr id="4" name="Rectangle 3">
            <a:extLst>
              <a:ext uri="{FF2B5EF4-FFF2-40B4-BE49-F238E27FC236}">
                <a16:creationId xmlns:a16="http://schemas.microsoft.com/office/drawing/2014/main" id="{BF8BC1B9-72F2-2F43-B394-5937C91323A9}"/>
              </a:ext>
            </a:extLst>
          </p:cNvPr>
          <p:cNvSpPr/>
          <p:nvPr/>
        </p:nvSpPr>
        <p:spPr>
          <a:xfrm>
            <a:off x="394068" y="2848490"/>
            <a:ext cx="2812428" cy="507831"/>
          </a:xfrm>
          <a:prstGeom prst="rect">
            <a:avLst/>
          </a:prstGeom>
        </p:spPr>
        <p:txBody>
          <a:bodyPr wrap="square">
            <a:spAutoFit/>
          </a:bodyPr>
          <a:lstStyle/>
          <a:p>
            <a:r>
              <a:rPr lang="en-US" dirty="0">
                <a:latin typeface="Sprint Sans Ofc Med" panose="020B0603030202060203" pitchFamily="34" charset="77"/>
              </a:rPr>
              <a:t>Bring, buy or lease your phone, Sprint makes it easy to switch!</a:t>
            </a:r>
          </a:p>
        </p:txBody>
      </p:sp>
    </p:spTree>
    <p:extLst>
      <p:ext uri="{BB962C8B-B14F-4D97-AF65-F5344CB8AC3E}">
        <p14:creationId xmlns:p14="http://schemas.microsoft.com/office/powerpoint/2010/main" val="3923128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6C58-7D98-2B41-95D0-DA945ACD73A8}"/>
              </a:ext>
            </a:extLst>
          </p:cNvPr>
          <p:cNvSpPr>
            <a:spLocks noGrp="1"/>
          </p:cNvSpPr>
          <p:nvPr>
            <p:ph type="title"/>
          </p:nvPr>
        </p:nvSpPr>
        <p:spPr/>
        <p:txBody>
          <a:bodyPr/>
          <a:lstStyle/>
          <a:p>
            <a:r>
              <a:rPr lang="en-US" dirty="0"/>
              <a:t>Introducing My Sprint Rewards</a:t>
            </a:r>
          </a:p>
        </p:txBody>
      </p:sp>
      <p:sp>
        <p:nvSpPr>
          <p:cNvPr id="3" name="Slide Number Placeholder 2">
            <a:extLst>
              <a:ext uri="{FF2B5EF4-FFF2-40B4-BE49-F238E27FC236}">
                <a16:creationId xmlns:a16="http://schemas.microsoft.com/office/drawing/2014/main" id="{B999DB5B-42B6-9F48-A406-4B4DA9B7D519}"/>
              </a:ext>
            </a:extLst>
          </p:cNvPr>
          <p:cNvSpPr>
            <a:spLocks noGrp="1"/>
          </p:cNvSpPr>
          <p:nvPr>
            <p:ph type="sldNum" sz="quarter" idx="12"/>
          </p:nvPr>
        </p:nvSpPr>
        <p:spPr/>
        <p:txBody>
          <a:bodyPr/>
          <a:lstStyle/>
          <a:p>
            <a:fld id="{727D9A12-6E24-5A4F-8BBE-604118FA2188}" type="slidenum">
              <a:rPr lang="en-US" smtClean="0"/>
              <a:pPr/>
              <a:t>7</a:t>
            </a:fld>
            <a:endParaRPr lang="en-US"/>
          </a:p>
        </p:txBody>
      </p:sp>
      <p:pic>
        <p:nvPicPr>
          <p:cNvPr id="18" name="Picture 17">
            <a:extLst>
              <a:ext uri="{FF2B5EF4-FFF2-40B4-BE49-F238E27FC236}">
                <a16:creationId xmlns:a16="http://schemas.microsoft.com/office/drawing/2014/main" id="{B86CFB7A-4DF3-7B4D-8AAC-1FE87861D0A5}"/>
              </a:ext>
            </a:extLst>
          </p:cNvPr>
          <p:cNvPicPr>
            <a:picLocks noChangeAspect="1"/>
          </p:cNvPicPr>
          <p:nvPr/>
        </p:nvPicPr>
        <p:blipFill>
          <a:blip r:embed="rId2"/>
          <a:stretch>
            <a:fillRect/>
          </a:stretch>
        </p:blipFill>
        <p:spPr>
          <a:xfrm>
            <a:off x="195645" y="1100847"/>
            <a:ext cx="2501256" cy="3579145"/>
          </a:xfrm>
          <a:prstGeom prst="rect">
            <a:avLst/>
          </a:prstGeom>
        </p:spPr>
      </p:pic>
      <p:pic>
        <p:nvPicPr>
          <p:cNvPr id="19" name="Picture 18">
            <a:extLst>
              <a:ext uri="{FF2B5EF4-FFF2-40B4-BE49-F238E27FC236}">
                <a16:creationId xmlns:a16="http://schemas.microsoft.com/office/drawing/2014/main" id="{974D050C-AD7D-3F4B-9437-37E3ED5E18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6557" y="4378231"/>
            <a:ext cx="1096850" cy="300082"/>
          </a:xfrm>
          <a:prstGeom prst="rect">
            <a:avLst/>
          </a:prstGeom>
        </p:spPr>
      </p:pic>
      <p:pic>
        <p:nvPicPr>
          <p:cNvPr id="20" name="Picture 19">
            <a:extLst>
              <a:ext uri="{FF2B5EF4-FFF2-40B4-BE49-F238E27FC236}">
                <a16:creationId xmlns:a16="http://schemas.microsoft.com/office/drawing/2014/main" id="{F4AF7052-2EDE-EF4B-A7DB-992B241ECE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24928" y="4378231"/>
            <a:ext cx="1096850" cy="300082"/>
          </a:xfrm>
          <a:prstGeom prst="rect">
            <a:avLst/>
          </a:prstGeom>
        </p:spPr>
      </p:pic>
      <p:pic>
        <p:nvPicPr>
          <p:cNvPr id="5" name="Picture 4">
            <a:extLst>
              <a:ext uri="{FF2B5EF4-FFF2-40B4-BE49-F238E27FC236}">
                <a16:creationId xmlns:a16="http://schemas.microsoft.com/office/drawing/2014/main" id="{4D56A8E5-397F-CB45-9595-1351A62A6D0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818383" y="982564"/>
            <a:ext cx="3087117" cy="950329"/>
          </a:xfrm>
          <a:prstGeom prst="rect">
            <a:avLst/>
          </a:prstGeom>
        </p:spPr>
      </p:pic>
      <p:sp>
        <p:nvSpPr>
          <p:cNvPr id="22" name="Rectangle 21">
            <a:extLst>
              <a:ext uri="{FF2B5EF4-FFF2-40B4-BE49-F238E27FC236}">
                <a16:creationId xmlns:a16="http://schemas.microsoft.com/office/drawing/2014/main" id="{D5BBB8A8-EBB9-C74D-8F45-6A4511BB4C63}"/>
              </a:ext>
            </a:extLst>
          </p:cNvPr>
          <p:cNvSpPr/>
          <p:nvPr/>
        </p:nvSpPr>
        <p:spPr>
          <a:xfrm>
            <a:off x="2871723" y="4066307"/>
            <a:ext cx="5722479" cy="300082"/>
          </a:xfrm>
          <a:prstGeom prst="rect">
            <a:avLst/>
          </a:prstGeom>
        </p:spPr>
        <p:txBody>
          <a:bodyPr wrap="square">
            <a:spAutoFit/>
          </a:bodyPr>
          <a:lstStyle/>
          <a:p>
            <a:r>
              <a:rPr lang="en-US" dirty="0">
                <a:solidFill>
                  <a:srgbClr val="000000"/>
                </a:solidFill>
                <a:latin typeface="Sprint Sans Ofc" panose="020B0503030202060203" pitchFamily="34" charset="77"/>
              </a:rPr>
              <a:t>Just download our free app to start getting these amazing rewards.</a:t>
            </a:r>
          </a:p>
        </p:txBody>
      </p:sp>
      <p:sp>
        <p:nvSpPr>
          <p:cNvPr id="11" name="Rectangle 10">
            <a:extLst>
              <a:ext uri="{FF2B5EF4-FFF2-40B4-BE49-F238E27FC236}">
                <a16:creationId xmlns:a16="http://schemas.microsoft.com/office/drawing/2014/main" id="{93F971D3-3AF2-9E48-94CC-787E2F22D6D1}"/>
              </a:ext>
            </a:extLst>
          </p:cNvPr>
          <p:cNvSpPr/>
          <p:nvPr/>
        </p:nvSpPr>
        <p:spPr>
          <a:xfrm>
            <a:off x="3338973" y="2655245"/>
            <a:ext cx="5491828" cy="1284967"/>
          </a:xfrm>
          <a:prstGeom prst="rect">
            <a:avLst/>
          </a:prstGeom>
        </p:spPr>
        <p:txBody>
          <a:bodyPr wrap="square">
            <a:spAutoFit/>
          </a:bodyPr>
          <a:lstStyle/>
          <a:p>
            <a:r>
              <a:rPr lang="en-US" dirty="0">
                <a:solidFill>
                  <a:srgbClr val="000000"/>
                </a:solidFill>
                <a:latin typeface="Sprint Sans Ofc" panose="020B0503030202060203" pitchFamily="34" charset="77"/>
              </a:rPr>
              <a:t>My Sprint Rewards is our way of saying “thanks” to your team.</a:t>
            </a:r>
          </a:p>
          <a:p>
            <a:pPr>
              <a:spcBef>
                <a:spcPts val="600"/>
              </a:spcBef>
            </a:pPr>
            <a:r>
              <a:rPr lang="en-US" dirty="0">
                <a:solidFill>
                  <a:srgbClr val="000000"/>
                </a:solidFill>
                <a:latin typeface="Sprint Sans Ofc Med" panose="020B0603030202060203" pitchFamily="34" charset="77"/>
              </a:rPr>
              <a:t>Sprint Rewards – </a:t>
            </a:r>
            <a:r>
              <a:rPr lang="en-US" dirty="0">
                <a:solidFill>
                  <a:srgbClr val="000000"/>
                </a:solidFill>
                <a:latin typeface="Sprint Sans Ofc" panose="020B0503030202060203" pitchFamily="34" charset="77"/>
              </a:rPr>
              <a:t>Special deals and experiences from Sprint and exclusive perks from your favorite brands. </a:t>
            </a:r>
          </a:p>
          <a:p>
            <a:pPr>
              <a:spcBef>
                <a:spcPts val="600"/>
              </a:spcBef>
            </a:pPr>
            <a:r>
              <a:rPr lang="en-US" dirty="0">
                <a:solidFill>
                  <a:srgbClr val="000000"/>
                </a:solidFill>
                <a:latin typeface="Sprint Sans Ofc Med" panose="020B0603030202060203" pitchFamily="34" charset="77"/>
              </a:rPr>
              <a:t>Sprint Marketplace – </a:t>
            </a:r>
            <a:r>
              <a:rPr lang="en-US" dirty="0">
                <a:solidFill>
                  <a:srgbClr val="000000"/>
                </a:solidFill>
                <a:latin typeface="Sprint Sans Ofc" panose="020B0503030202060203" pitchFamily="34" charset="77"/>
              </a:rPr>
              <a:t>Save with hundreds of discounts and cash-back rewards on apparel, entertainment, travel and more.</a:t>
            </a:r>
          </a:p>
        </p:txBody>
      </p:sp>
      <p:sp>
        <p:nvSpPr>
          <p:cNvPr id="12" name="Rectangle 11">
            <a:extLst>
              <a:ext uri="{FF2B5EF4-FFF2-40B4-BE49-F238E27FC236}">
                <a16:creationId xmlns:a16="http://schemas.microsoft.com/office/drawing/2014/main" id="{9EABA143-3D52-2642-898C-CB9DC37C8D67}"/>
              </a:ext>
            </a:extLst>
          </p:cNvPr>
          <p:cNvSpPr/>
          <p:nvPr/>
        </p:nvSpPr>
        <p:spPr>
          <a:xfrm>
            <a:off x="3338972" y="2062624"/>
            <a:ext cx="5795216" cy="507831"/>
          </a:xfrm>
          <a:prstGeom prst="rect">
            <a:avLst/>
          </a:prstGeom>
        </p:spPr>
        <p:txBody>
          <a:bodyPr wrap="square">
            <a:spAutoFit/>
          </a:bodyPr>
          <a:lstStyle/>
          <a:p>
            <a:pPr>
              <a:spcBef>
                <a:spcPts val="600"/>
              </a:spcBef>
            </a:pPr>
            <a:r>
              <a:rPr lang="en-US" dirty="0">
                <a:solidFill>
                  <a:srgbClr val="000000"/>
                </a:solidFill>
                <a:latin typeface="Sprint Sans Ofc Med" panose="020B0603030202060203" pitchFamily="34" charset="77"/>
              </a:rPr>
              <a:t>Join the Marketplace – </a:t>
            </a:r>
            <a:r>
              <a:rPr lang="en-US" dirty="0">
                <a:solidFill>
                  <a:srgbClr val="000000"/>
                </a:solidFill>
                <a:latin typeface="Sprint Sans Ofc" panose="020B0503030202060203" pitchFamily="34" charset="0"/>
              </a:rPr>
              <a:t>Get access to Sprint’s 30 million base customers with your own </a:t>
            </a:r>
            <a:r>
              <a:rPr lang="en-US" dirty="0">
                <a:solidFill>
                  <a:srgbClr val="000000"/>
                </a:solidFill>
                <a:latin typeface="Sprint Sans Ofc" panose="020B0503030202060203" pitchFamily="34" charset="77"/>
              </a:rPr>
              <a:t>discounts and promotions.</a:t>
            </a:r>
          </a:p>
        </p:txBody>
      </p:sp>
      <p:sp>
        <p:nvSpPr>
          <p:cNvPr id="4" name="Oval 3">
            <a:extLst>
              <a:ext uri="{FF2B5EF4-FFF2-40B4-BE49-F238E27FC236}">
                <a16:creationId xmlns:a16="http://schemas.microsoft.com/office/drawing/2014/main" id="{119BF129-E292-A241-AF65-F4FAD74A73CC}"/>
              </a:ext>
            </a:extLst>
          </p:cNvPr>
          <p:cNvSpPr/>
          <p:nvPr/>
        </p:nvSpPr>
        <p:spPr>
          <a:xfrm>
            <a:off x="2915026" y="2087880"/>
            <a:ext cx="423946" cy="4239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Sprint Sans Ofc" panose="020B0503030202060203" pitchFamily="34" charset="77"/>
              </a:rPr>
              <a:t>1</a:t>
            </a:r>
          </a:p>
        </p:txBody>
      </p:sp>
      <p:sp>
        <p:nvSpPr>
          <p:cNvPr id="15" name="Oval 14">
            <a:extLst>
              <a:ext uri="{FF2B5EF4-FFF2-40B4-BE49-F238E27FC236}">
                <a16:creationId xmlns:a16="http://schemas.microsoft.com/office/drawing/2014/main" id="{34F66131-16AC-7B4B-86BF-67D3EC1C9365}"/>
              </a:ext>
            </a:extLst>
          </p:cNvPr>
          <p:cNvSpPr/>
          <p:nvPr/>
        </p:nvSpPr>
        <p:spPr>
          <a:xfrm>
            <a:off x="2915026" y="2712266"/>
            <a:ext cx="423946" cy="42394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Sprint Sans Ofc" panose="020B0503030202060203" pitchFamily="34" charset="77"/>
              </a:rPr>
              <a:t>2</a:t>
            </a:r>
          </a:p>
        </p:txBody>
      </p:sp>
    </p:spTree>
    <p:extLst>
      <p:ext uri="{BB962C8B-B14F-4D97-AF65-F5344CB8AC3E}">
        <p14:creationId xmlns:p14="http://schemas.microsoft.com/office/powerpoint/2010/main" val="2471975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D94FA-93D6-7149-8FE4-01D4703C0722}"/>
              </a:ext>
            </a:extLst>
          </p:cNvPr>
          <p:cNvSpPr>
            <a:spLocks noGrp="1"/>
          </p:cNvSpPr>
          <p:nvPr>
            <p:ph type="title"/>
          </p:nvPr>
        </p:nvSpPr>
        <p:spPr>
          <a:xfrm>
            <a:off x="457200" y="401310"/>
            <a:ext cx="5292247" cy="752405"/>
          </a:xfrm>
        </p:spPr>
        <p:txBody>
          <a:bodyPr/>
          <a:lstStyle/>
          <a:p>
            <a:r>
              <a:rPr lang="en-US" dirty="0"/>
              <a:t>Sprint makes it easy to get the word out to your team!</a:t>
            </a:r>
          </a:p>
        </p:txBody>
      </p:sp>
      <p:sp>
        <p:nvSpPr>
          <p:cNvPr id="4" name="Slide Number Placeholder 3">
            <a:extLst>
              <a:ext uri="{FF2B5EF4-FFF2-40B4-BE49-F238E27FC236}">
                <a16:creationId xmlns:a16="http://schemas.microsoft.com/office/drawing/2014/main" id="{98969F51-032A-624A-8A7D-BBE5E69BF625}"/>
              </a:ext>
            </a:extLst>
          </p:cNvPr>
          <p:cNvSpPr>
            <a:spLocks noGrp="1"/>
          </p:cNvSpPr>
          <p:nvPr>
            <p:ph type="sldNum" sz="quarter" idx="12"/>
          </p:nvPr>
        </p:nvSpPr>
        <p:spPr/>
        <p:txBody>
          <a:bodyPr/>
          <a:lstStyle/>
          <a:p>
            <a:fld id="{36E0F74C-2D01-4DFE-9284-A6E796AE0D1D}" type="slidenum">
              <a:rPr lang="en-US" smtClean="0"/>
              <a:pPr/>
              <a:t>8</a:t>
            </a:fld>
            <a:endParaRPr lang="en-US" dirty="0"/>
          </a:p>
        </p:txBody>
      </p:sp>
      <p:sp>
        <p:nvSpPr>
          <p:cNvPr id="5" name="Subtitle 4">
            <a:extLst>
              <a:ext uri="{FF2B5EF4-FFF2-40B4-BE49-F238E27FC236}">
                <a16:creationId xmlns:a16="http://schemas.microsoft.com/office/drawing/2014/main" id="{F3A739F2-0C14-3345-9CC8-19A5F5DCC2B8}"/>
              </a:ext>
            </a:extLst>
          </p:cNvPr>
          <p:cNvSpPr>
            <a:spLocks noGrp="1"/>
          </p:cNvSpPr>
          <p:nvPr>
            <p:ph type="subTitle" idx="1"/>
          </p:nvPr>
        </p:nvSpPr>
        <p:spPr>
          <a:xfrm>
            <a:off x="457202" y="1188720"/>
            <a:ext cx="5292246" cy="640080"/>
          </a:xfrm>
        </p:spPr>
        <p:txBody>
          <a:bodyPr>
            <a:normAutofit/>
          </a:bodyPr>
          <a:lstStyle/>
          <a:p>
            <a:r>
              <a:rPr lang="en-US" dirty="0"/>
              <a:t>We can provide a mix of collateral to get the word out about this valuable benefit, device offers and service plan savings.</a:t>
            </a:r>
          </a:p>
        </p:txBody>
      </p:sp>
      <p:sp>
        <p:nvSpPr>
          <p:cNvPr id="7" name="Subtitle 4">
            <a:extLst>
              <a:ext uri="{FF2B5EF4-FFF2-40B4-BE49-F238E27FC236}">
                <a16:creationId xmlns:a16="http://schemas.microsoft.com/office/drawing/2014/main" id="{23190EAE-0EC4-6248-A951-9B406EF84F2C}"/>
              </a:ext>
            </a:extLst>
          </p:cNvPr>
          <p:cNvSpPr txBox="1">
            <a:spLocks/>
          </p:cNvSpPr>
          <p:nvPr/>
        </p:nvSpPr>
        <p:spPr>
          <a:xfrm>
            <a:off x="482253" y="4680199"/>
            <a:ext cx="6983259" cy="273844"/>
          </a:xfrm>
          <a:prstGeom prst="rect">
            <a:avLst/>
          </a:prstGeom>
        </p:spPr>
        <p:txBody>
          <a:bodyPr lIns="0" tIns="0" rIns="0" bIns="0">
            <a:norm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lang="en-US" sz="1400" b="0" i="0" kern="1200">
                <a:solidFill>
                  <a:srgbClr val="000000"/>
                </a:solidFill>
                <a:latin typeface="Sprint Sans Regular" panose="020B0503030202060203" pitchFamily="34" charset="0"/>
                <a:ea typeface="+mn-ea"/>
                <a:cs typeface="+mn-cs"/>
              </a:defRPr>
            </a:lvl1pPr>
            <a:lvl2pPr marL="342900" indent="0" algn="ctr" defTabSz="685800" rtl="0" eaLnBrk="1" latinLnBrk="0" hangingPunct="1">
              <a:lnSpc>
                <a:spcPct val="100000"/>
              </a:lnSpc>
              <a:spcBef>
                <a:spcPts val="0"/>
              </a:spcBef>
              <a:spcAft>
                <a:spcPts val="600"/>
              </a:spcAft>
              <a:buFont typeface="Arial" panose="020B0604020202020204" pitchFamily="34" charset="0"/>
              <a:buNone/>
              <a:defRPr lang="en-US" sz="1500" b="0" i="0" kern="1200">
                <a:solidFill>
                  <a:srgbClr val="000000"/>
                </a:solidFill>
                <a:latin typeface="Sprint Sans Regular" panose="020B0503030202060203" pitchFamily="34" charset="0"/>
                <a:ea typeface="+mn-ea"/>
                <a:cs typeface="+mn-cs"/>
              </a:defRPr>
            </a:lvl2pPr>
            <a:lvl3pPr marL="685800" indent="0" algn="ctr" defTabSz="685800" rtl="0" eaLnBrk="1" latinLnBrk="0" hangingPunct="1">
              <a:lnSpc>
                <a:spcPct val="100000"/>
              </a:lnSpc>
              <a:spcBef>
                <a:spcPts val="0"/>
              </a:spcBef>
              <a:spcAft>
                <a:spcPts val="600"/>
              </a:spcAft>
              <a:buFont typeface="Arial" panose="020B0604020202020204" pitchFamily="34" charset="0"/>
              <a:buNone/>
              <a:defRPr lang="en-US" sz="1350" b="0" i="0" kern="1200">
                <a:solidFill>
                  <a:srgbClr val="000000"/>
                </a:solidFill>
                <a:latin typeface="Sprint Sans Regular" panose="020B0503030202060203" pitchFamily="34" charset="0"/>
                <a:ea typeface="+mn-ea"/>
                <a:cs typeface="+mn-cs"/>
              </a:defRPr>
            </a:lvl3pPr>
            <a:lvl4pPr marL="1028700" indent="0" algn="ctr" defTabSz="685800" rtl="0" eaLnBrk="1" latinLnBrk="0" hangingPunct="1">
              <a:lnSpc>
                <a:spcPct val="100000"/>
              </a:lnSpc>
              <a:spcBef>
                <a:spcPts val="0"/>
              </a:spcBef>
              <a:spcAft>
                <a:spcPts val="600"/>
              </a:spcAft>
              <a:buFont typeface="Arial" panose="020B0604020202020204" pitchFamily="34" charset="0"/>
              <a:buNone/>
              <a:defRPr lang="en-US" sz="1200" b="0" i="0" kern="1200">
                <a:solidFill>
                  <a:srgbClr val="000000"/>
                </a:solidFill>
                <a:latin typeface="Sprint Sans Regular" panose="020B0503030202060203" pitchFamily="34" charset="0"/>
                <a:ea typeface="+mn-ea"/>
                <a:cs typeface="+mn-cs"/>
              </a:defRPr>
            </a:lvl4pPr>
            <a:lvl5pPr marL="1371600" indent="0" algn="ctr" defTabSz="685800" rtl="0" eaLnBrk="1" latinLnBrk="0" hangingPunct="1">
              <a:lnSpc>
                <a:spcPct val="100000"/>
              </a:lnSpc>
              <a:spcBef>
                <a:spcPts val="0"/>
              </a:spcBef>
              <a:spcAft>
                <a:spcPts val="600"/>
              </a:spcAft>
              <a:buFont typeface="Arial" panose="020B0604020202020204" pitchFamily="34" charset="0"/>
              <a:buNone/>
              <a:defRPr lang="en-US" sz="1200" b="0" i="0" kern="1200">
                <a:solidFill>
                  <a:srgbClr val="000000"/>
                </a:solidFill>
                <a:latin typeface="Sprint Sans Regular" panose="020B0503030202060203" pitchFamily="34"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630" dirty="0"/>
              <a:t>Available offers subject to change</a:t>
            </a:r>
          </a:p>
        </p:txBody>
      </p:sp>
      <p:sp>
        <p:nvSpPr>
          <p:cNvPr id="8" name="Subtitle 4">
            <a:extLst>
              <a:ext uri="{FF2B5EF4-FFF2-40B4-BE49-F238E27FC236}">
                <a16:creationId xmlns:a16="http://schemas.microsoft.com/office/drawing/2014/main" id="{3008F99F-2099-FD48-BD58-3B47BBC31DDA}"/>
              </a:ext>
            </a:extLst>
          </p:cNvPr>
          <p:cNvSpPr txBox="1">
            <a:spLocks/>
          </p:cNvSpPr>
          <p:nvPr/>
        </p:nvSpPr>
        <p:spPr>
          <a:xfrm>
            <a:off x="5834630" y="4440357"/>
            <a:ext cx="752907" cy="273844"/>
          </a:xfrm>
          <a:prstGeom prst="rect">
            <a:avLst/>
          </a:prstGeom>
        </p:spPr>
        <p:txBody>
          <a:bodyPr lIns="0" tIns="0" rIns="0" bIns="0">
            <a:norm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lang="en-US" sz="1400" b="0" i="0" kern="1200">
                <a:solidFill>
                  <a:srgbClr val="000000"/>
                </a:solidFill>
                <a:latin typeface="Sprint Sans Regular" panose="020B0503030202060203" pitchFamily="34" charset="0"/>
                <a:ea typeface="+mn-ea"/>
                <a:cs typeface="+mn-cs"/>
              </a:defRPr>
            </a:lvl1pPr>
            <a:lvl2pPr marL="342900" indent="0" algn="ctr" defTabSz="685800" rtl="0" eaLnBrk="1" latinLnBrk="0" hangingPunct="1">
              <a:lnSpc>
                <a:spcPct val="100000"/>
              </a:lnSpc>
              <a:spcBef>
                <a:spcPts val="0"/>
              </a:spcBef>
              <a:spcAft>
                <a:spcPts val="600"/>
              </a:spcAft>
              <a:buFont typeface="Arial" panose="020B0604020202020204" pitchFamily="34" charset="0"/>
              <a:buNone/>
              <a:defRPr lang="en-US" sz="1500" b="0" i="0" kern="1200">
                <a:solidFill>
                  <a:srgbClr val="000000"/>
                </a:solidFill>
                <a:latin typeface="Sprint Sans Regular" panose="020B0503030202060203" pitchFamily="34" charset="0"/>
                <a:ea typeface="+mn-ea"/>
                <a:cs typeface="+mn-cs"/>
              </a:defRPr>
            </a:lvl2pPr>
            <a:lvl3pPr marL="685800" indent="0" algn="ctr" defTabSz="685800" rtl="0" eaLnBrk="1" latinLnBrk="0" hangingPunct="1">
              <a:lnSpc>
                <a:spcPct val="100000"/>
              </a:lnSpc>
              <a:spcBef>
                <a:spcPts val="0"/>
              </a:spcBef>
              <a:spcAft>
                <a:spcPts val="600"/>
              </a:spcAft>
              <a:buFont typeface="Arial" panose="020B0604020202020204" pitchFamily="34" charset="0"/>
              <a:buNone/>
              <a:defRPr lang="en-US" sz="1350" b="0" i="0" kern="1200">
                <a:solidFill>
                  <a:srgbClr val="000000"/>
                </a:solidFill>
                <a:latin typeface="Sprint Sans Regular" panose="020B0503030202060203" pitchFamily="34" charset="0"/>
                <a:ea typeface="+mn-ea"/>
                <a:cs typeface="+mn-cs"/>
              </a:defRPr>
            </a:lvl3pPr>
            <a:lvl4pPr marL="1028700" indent="0" algn="ctr" defTabSz="685800" rtl="0" eaLnBrk="1" latinLnBrk="0" hangingPunct="1">
              <a:lnSpc>
                <a:spcPct val="100000"/>
              </a:lnSpc>
              <a:spcBef>
                <a:spcPts val="0"/>
              </a:spcBef>
              <a:spcAft>
                <a:spcPts val="600"/>
              </a:spcAft>
              <a:buFont typeface="Arial" panose="020B0604020202020204" pitchFamily="34" charset="0"/>
              <a:buNone/>
              <a:defRPr lang="en-US" sz="1200" b="0" i="0" kern="1200">
                <a:solidFill>
                  <a:srgbClr val="000000"/>
                </a:solidFill>
                <a:latin typeface="Sprint Sans Regular" panose="020B0503030202060203" pitchFamily="34" charset="0"/>
                <a:ea typeface="+mn-ea"/>
                <a:cs typeface="+mn-cs"/>
              </a:defRPr>
            </a:lvl4pPr>
            <a:lvl5pPr marL="1371600" indent="0" algn="ctr" defTabSz="685800" rtl="0" eaLnBrk="1" latinLnBrk="0" hangingPunct="1">
              <a:lnSpc>
                <a:spcPct val="100000"/>
              </a:lnSpc>
              <a:spcBef>
                <a:spcPts val="0"/>
              </a:spcBef>
              <a:spcAft>
                <a:spcPts val="600"/>
              </a:spcAft>
              <a:buFont typeface="Arial" panose="020B0604020202020204" pitchFamily="34" charset="0"/>
              <a:buNone/>
              <a:defRPr lang="en-US" sz="1200" b="0" i="0" kern="1200">
                <a:solidFill>
                  <a:srgbClr val="000000"/>
                </a:solidFill>
                <a:latin typeface="Sprint Sans Regular" panose="020B0503030202060203" pitchFamily="34"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000" dirty="0"/>
              <a:t>Posters</a:t>
            </a:r>
          </a:p>
        </p:txBody>
      </p:sp>
      <p:sp>
        <p:nvSpPr>
          <p:cNvPr id="9" name="Subtitle 4">
            <a:extLst>
              <a:ext uri="{FF2B5EF4-FFF2-40B4-BE49-F238E27FC236}">
                <a16:creationId xmlns:a16="http://schemas.microsoft.com/office/drawing/2014/main" id="{FEB0B703-2105-F94C-8589-879395BE2880}"/>
              </a:ext>
            </a:extLst>
          </p:cNvPr>
          <p:cNvSpPr txBox="1">
            <a:spLocks/>
          </p:cNvSpPr>
          <p:nvPr/>
        </p:nvSpPr>
        <p:spPr>
          <a:xfrm>
            <a:off x="1359282" y="4437762"/>
            <a:ext cx="6983259" cy="640080"/>
          </a:xfrm>
          <a:prstGeom prst="rect">
            <a:avLst/>
          </a:prstGeom>
        </p:spPr>
        <p:txBody>
          <a:bodyPr lIns="0" tIns="0" rIns="0" bIns="0">
            <a:norm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lang="en-US" sz="1400" b="0" i="0" kern="1200">
                <a:solidFill>
                  <a:srgbClr val="000000"/>
                </a:solidFill>
                <a:latin typeface="Sprint Sans Regular" panose="020B0503030202060203" pitchFamily="34" charset="0"/>
                <a:ea typeface="+mn-ea"/>
                <a:cs typeface="+mn-cs"/>
              </a:defRPr>
            </a:lvl1pPr>
            <a:lvl2pPr marL="342900" indent="0" algn="ctr" defTabSz="685800" rtl="0" eaLnBrk="1" latinLnBrk="0" hangingPunct="1">
              <a:lnSpc>
                <a:spcPct val="100000"/>
              </a:lnSpc>
              <a:spcBef>
                <a:spcPts val="0"/>
              </a:spcBef>
              <a:spcAft>
                <a:spcPts val="600"/>
              </a:spcAft>
              <a:buFont typeface="Arial" panose="020B0604020202020204" pitchFamily="34" charset="0"/>
              <a:buNone/>
              <a:defRPr lang="en-US" sz="1500" b="0" i="0" kern="1200">
                <a:solidFill>
                  <a:srgbClr val="000000"/>
                </a:solidFill>
                <a:latin typeface="Sprint Sans Regular" panose="020B0503030202060203" pitchFamily="34" charset="0"/>
                <a:ea typeface="+mn-ea"/>
                <a:cs typeface="+mn-cs"/>
              </a:defRPr>
            </a:lvl2pPr>
            <a:lvl3pPr marL="685800" indent="0" algn="ctr" defTabSz="685800" rtl="0" eaLnBrk="1" latinLnBrk="0" hangingPunct="1">
              <a:lnSpc>
                <a:spcPct val="100000"/>
              </a:lnSpc>
              <a:spcBef>
                <a:spcPts val="0"/>
              </a:spcBef>
              <a:spcAft>
                <a:spcPts val="600"/>
              </a:spcAft>
              <a:buFont typeface="Arial" panose="020B0604020202020204" pitchFamily="34" charset="0"/>
              <a:buNone/>
              <a:defRPr lang="en-US" sz="1350" b="0" i="0" kern="1200">
                <a:solidFill>
                  <a:srgbClr val="000000"/>
                </a:solidFill>
                <a:latin typeface="Sprint Sans Regular" panose="020B0503030202060203" pitchFamily="34" charset="0"/>
                <a:ea typeface="+mn-ea"/>
                <a:cs typeface="+mn-cs"/>
              </a:defRPr>
            </a:lvl3pPr>
            <a:lvl4pPr marL="1028700" indent="0" algn="ctr" defTabSz="685800" rtl="0" eaLnBrk="1" latinLnBrk="0" hangingPunct="1">
              <a:lnSpc>
                <a:spcPct val="100000"/>
              </a:lnSpc>
              <a:spcBef>
                <a:spcPts val="0"/>
              </a:spcBef>
              <a:spcAft>
                <a:spcPts val="600"/>
              </a:spcAft>
              <a:buFont typeface="Arial" panose="020B0604020202020204" pitchFamily="34" charset="0"/>
              <a:buNone/>
              <a:defRPr lang="en-US" sz="1200" b="0" i="0" kern="1200">
                <a:solidFill>
                  <a:srgbClr val="000000"/>
                </a:solidFill>
                <a:latin typeface="Sprint Sans Regular" panose="020B0503030202060203" pitchFamily="34" charset="0"/>
                <a:ea typeface="+mn-ea"/>
                <a:cs typeface="+mn-cs"/>
              </a:defRPr>
            </a:lvl4pPr>
            <a:lvl5pPr marL="1371600" indent="0" algn="ctr" defTabSz="685800" rtl="0" eaLnBrk="1" latinLnBrk="0" hangingPunct="1">
              <a:lnSpc>
                <a:spcPct val="100000"/>
              </a:lnSpc>
              <a:spcBef>
                <a:spcPts val="0"/>
              </a:spcBef>
              <a:spcAft>
                <a:spcPts val="600"/>
              </a:spcAft>
              <a:buFont typeface="Arial" panose="020B0604020202020204" pitchFamily="34" charset="0"/>
              <a:buNone/>
              <a:defRPr lang="en-US" sz="1200" b="0" i="0" kern="1200">
                <a:solidFill>
                  <a:srgbClr val="000000"/>
                </a:solidFill>
                <a:latin typeface="Sprint Sans Regular" panose="020B0503030202060203" pitchFamily="34"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000" dirty="0"/>
              <a:t>Flyers</a:t>
            </a:r>
          </a:p>
        </p:txBody>
      </p:sp>
      <p:pic>
        <p:nvPicPr>
          <p:cNvPr id="12" name="Picture 11">
            <a:extLst>
              <a:ext uri="{FF2B5EF4-FFF2-40B4-BE49-F238E27FC236}">
                <a16:creationId xmlns:a16="http://schemas.microsoft.com/office/drawing/2014/main" id="{36C91054-E84E-C54B-9231-19769E43F1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41820" y="1899723"/>
            <a:ext cx="1934704" cy="801666"/>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3" name="Subtitle 4">
            <a:extLst>
              <a:ext uri="{FF2B5EF4-FFF2-40B4-BE49-F238E27FC236}">
                <a16:creationId xmlns:a16="http://schemas.microsoft.com/office/drawing/2014/main" id="{FACBA564-6BC3-774E-A6EB-B8E1EA6098E2}"/>
              </a:ext>
            </a:extLst>
          </p:cNvPr>
          <p:cNvSpPr txBox="1">
            <a:spLocks/>
          </p:cNvSpPr>
          <p:nvPr/>
        </p:nvSpPr>
        <p:spPr>
          <a:xfrm>
            <a:off x="4645176" y="2799022"/>
            <a:ext cx="1031832" cy="293802"/>
          </a:xfrm>
          <a:prstGeom prst="rect">
            <a:avLst/>
          </a:prstGeom>
        </p:spPr>
        <p:txBody>
          <a:bodyPr lIns="0" tIns="0" rIns="0" bIns="0">
            <a:norm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lang="en-US" sz="1400" b="0" i="0" kern="1200">
                <a:solidFill>
                  <a:srgbClr val="000000"/>
                </a:solidFill>
                <a:latin typeface="Sprint Sans Regular" panose="020B0503030202060203" pitchFamily="34" charset="0"/>
                <a:ea typeface="+mn-ea"/>
                <a:cs typeface="+mn-cs"/>
              </a:defRPr>
            </a:lvl1pPr>
            <a:lvl2pPr marL="342900" indent="0" algn="ctr" defTabSz="685800" rtl="0" eaLnBrk="1" latinLnBrk="0" hangingPunct="1">
              <a:lnSpc>
                <a:spcPct val="100000"/>
              </a:lnSpc>
              <a:spcBef>
                <a:spcPts val="0"/>
              </a:spcBef>
              <a:spcAft>
                <a:spcPts val="600"/>
              </a:spcAft>
              <a:buFont typeface="Arial" panose="020B0604020202020204" pitchFamily="34" charset="0"/>
              <a:buNone/>
              <a:defRPr lang="en-US" sz="1500" b="0" i="0" kern="1200">
                <a:solidFill>
                  <a:srgbClr val="000000"/>
                </a:solidFill>
                <a:latin typeface="Sprint Sans Regular" panose="020B0503030202060203" pitchFamily="34" charset="0"/>
                <a:ea typeface="+mn-ea"/>
                <a:cs typeface="+mn-cs"/>
              </a:defRPr>
            </a:lvl2pPr>
            <a:lvl3pPr marL="685800" indent="0" algn="ctr" defTabSz="685800" rtl="0" eaLnBrk="1" latinLnBrk="0" hangingPunct="1">
              <a:lnSpc>
                <a:spcPct val="100000"/>
              </a:lnSpc>
              <a:spcBef>
                <a:spcPts val="0"/>
              </a:spcBef>
              <a:spcAft>
                <a:spcPts val="600"/>
              </a:spcAft>
              <a:buFont typeface="Arial" panose="020B0604020202020204" pitchFamily="34" charset="0"/>
              <a:buNone/>
              <a:defRPr lang="en-US" sz="1350" b="0" i="0" kern="1200">
                <a:solidFill>
                  <a:srgbClr val="000000"/>
                </a:solidFill>
                <a:latin typeface="Sprint Sans Regular" panose="020B0503030202060203" pitchFamily="34" charset="0"/>
                <a:ea typeface="+mn-ea"/>
                <a:cs typeface="+mn-cs"/>
              </a:defRPr>
            </a:lvl3pPr>
            <a:lvl4pPr marL="1028700" indent="0" algn="ctr" defTabSz="685800" rtl="0" eaLnBrk="1" latinLnBrk="0" hangingPunct="1">
              <a:lnSpc>
                <a:spcPct val="100000"/>
              </a:lnSpc>
              <a:spcBef>
                <a:spcPts val="0"/>
              </a:spcBef>
              <a:spcAft>
                <a:spcPts val="600"/>
              </a:spcAft>
              <a:buFont typeface="Arial" panose="020B0604020202020204" pitchFamily="34" charset="0"/>
              <a:buNone/>
              <a:defRPr lang="en-US" sz="1200" b="0" i="0" kern="1200">
                <a:solidFill>
                  <a:srgbClr val="000000"/>
                </a:solidFill>
                <a:latin typeface="Sprint Sans Regular" panose="020B0503030202060203" pitchFamily="34" charset="0"/>
                <a:ea typeface="+mn-ea"/>
                <a:cs typeface="+mn-cs"/>
              </a:defRPr>
            </a:lvl4pPr>
            <a:lvl5pPr marL="1371600" indent="0" algn="ctr" defTabSz="685800" rtl="0" eaLnBrk="1" latinLnBrk="0" hangingPunct="1">
              <a:lnSpc>
                <a:spcPct val="100000"/>
              </a:lnSpc>
              <a:spcBef>
                <a:spcPts val="0"/>
              </a:spcBef>
              <a:spcAft>
                <a:spcPts val="600"/>
              </a:spcAft>
              <a:buFont typeface="Arial" panose="020B0604020202020204" pitchFamily="34" charset="0"/>
              <a:buNone/>
              <a:defRPr lang="en-US" sz="1200" b="0" i="0" kern="1200">
                <a:solidFill>
                  <a:srgbClr val="000000"/>
                </a:solidFill>
                <a:latin typeface="Sprint Sans Regular" panose="020B0503030202060203" pitchFamily="34"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000" dirty="0"/>
              <a:t>Payroll stuffers</a:t>
            </a:r>
          </a:p>
        </p:txBody>
      </p:sp>
      <p:pic>
        <p:nvPicPr>
          <p:cNvPr id="14" name="Picture 13">
            <a:extLst>
              <a:ext uri="{FF2B5EF4-FFF2-40B4-BE49-F238E27FC236}">
                <a16:creationId xmlns:a16="http://schemas.microsoft.com/office/drawing/2014/main" id="{AD2595BC-2BB6-D645-9BD3-AE554ABF48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30846" y="3358325"/>
            <a:ext cx="847442" cy="485637"/>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5" name="Subtitle 4">
            <a:extLst>
              <a:ext uri="{FF2B5EF4-FFF2-40B4-BE49-F238E27FC236}">
                <a16:creationId xmlns:a16="http://schemas.microsoft.com/office/drawing/2014/main" id="{8A8539D7-D406-0D4B-96EF-62EDE8119A5A}"/>
              </a:ext>
            </a:extLst>
          </p:cNvPr>
          <p:cNvSpPr txBox="1">
            <a:spLocks/>
          </p:cNvSpPr>
          <p:nvPr/>
        </p:nvSpPr>
        <p:spPr>
          <a:xfrm>
            <a:off x="4751257" y="3935268"/>
            <a:ext cx="4123981" cy="494489"/>
          </a:xfrm>
          <a:prstGeom prst="rect">
            <a:avLst/>
          </a:prstGeom>
        </p:spPr>
        <p:txBody>
          <a:bodyPr lIns="0" tIns="0" rIns="0" bIns="0">
            <a:norm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lang="en-US" sz="1400" b="0" i="0" kern="1200">
                <a:solidFill>
                  <a:srgbClr val="000000"/>
                </a:solidFill>
                <a:latin typeface="Sprint Sans Regular" panose="020B0503030202060203" pitchFamily="34" charset="0"/>
                <a:ea typeface="+mn-ea"/>
                <a:cs typeface="+mn-cs"/>
              </a:defRPr>
            </a:lvl1pPr>
            <a:lvl2pPr marL="342900" indent="0" algn="ctr" defTabSz="685800" rtl="0" eaLnBrk="1" latinLnBrk="0" hangingPunct="1">
              <a:lnSpc>
                <a:spcPct val="100000"/>
              </a:lnSpc>
              <a:spcBef>
                <a:spcPts val="0"/>
              </a:spcBef>
              <a:spcAft>
                <a:spcPts val="600"/>
              </a:spcAft>
              <a:buFont typeface="Arial" panose="020B0604020202020204" pitchFamily="34" charset="0"/>
              <a:buNone/>
              <a:defRPr lang="en-US" sz="1500" b="0" i="0" kern="1200">
                <a:solidFill>
                  <a:srgbClr val="000000"/>
                </a:solidFill>
                <a:latin typeface="Sprint Sans Regular" panose="020B0503030202060203" pitchFamily="34" charset="0"/>
                <a:ea typeface="+mn-ea"/>
                <a:cs typeface="+mn-cs"/>
              </a:defRPr>
            </a:lvl2pPr>
            <a:lvl3pPr marL="685800" indent="0" algn="ctr" defTabSz="685800" rtl="0" eaLnBrk="1" latinLnBrk="0" hangingPunct="1">
              <a:lnSpc>
                <a:spcPct val="100000"/>
              </a:lnSpc>
              <a:spcBef>
                <a:spcPts val="0"/>
              </a:spcBef>
              <a:spcAft>
                <a:spcPts val="600"/>
              </a:spcAft>
              <a:buFont typeface="Arial" panose="020B0604020202020204" pitchFamily="34" charset="0"/>
              <a:buNone/>
              <a:defRPr lang="en-US" sz="1350" b="0" i="0" kern="1200">
                <a:solidFill>
                  <a:srgbClr val="000000"/>
                </a:solidFill>
                <a:latin typeface="Sprint Sans Regular" panose="020B0503030202060203" pitchFamily="34" charset="0"/>
                <a:ea typeface="+mn-ea"/>
                <a:cs typeface="+mn-cs"/>
              </a:defRPr>
            </a:lvl3pPr>
            <a:lvl4pPr marL="1028700" indent="0" algn="ctr" defTabSz="685800" rtl="0" eaLnBrk="1" latinLnBrk="0" hangingPunct="1">
              <a:lnSpc>
                <a:spcPct val="100000"/>
              </a:lnSpc>
              <a:spcBef>
                <a:spcPts val="0"/>
              </a:spcBef>
              <a:spcAft>
                <a:spcPts val="600"/>
              </a:spcAft>
              <a:buFont typeface="Arial" panose="020B0604020202020204" pitchFamily="34" charset="0"/>
              <a:buNone/>
              <a:defRPr lang="en-US" sz="1200" b="0" i="0" kern="1200">
                <a:solidFill>
                  <a:srgbClr val="000000"/>
                </a:solidFill>
                <a:latin typeface="Sprint Sans Regular" panose="020B0503030202060203" pitchFamily="34" charset="0"/>
                <a:ea typeface="+mn-ea"/>
                <a:cs typeface="+mn-cs"/>
              </a:defRPr>
            </a:lvl4pPr>
            <a:lvl5pPr marL="1371600" indent="0" algn="ctr" defTabSz="685800" rtl="0" eaLnBrk="1" latinLnBrk="0" hangingPunct="1">
              <a:lnSpc>
                <a:spcPct val="100000"/>
              </a:lnSpc>
              <a:spcBef>
                <a:spcPts val="0"/>
              </a:spcBef>
              <a:spcAft>
                <a:spcPts val="600"/>
              </a:spcAft>
              <a:buFont typeface="Arial" panose="020B0604020202020204" pitchFamily="34" charset="0"/>
              <a:buNone/>
              <a:defRPr lang="en-US" sz="1200" b="0" i="0" kern="1200">
                <a:solidFill>
                  <a:srgbClr val="000000"/>
                </a:solidFill>
                <a:latin typeface="Sprint Sans Regular" panose="020B0503030202060203" pitchFamily="34"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000" dirty="0"/>
              <a:t>Wallet cards</a:t>
            </a:r>
          </a:p>
        </p:txBody>
      </p:sp>
      <p:sp>
        <p:nvSpPr>
          <p:cNvPr id="16" name="Subtitle 4">
            <a:extLst>
              <a:ext uri="{FF2B5EF4-FFF2-40B4-BE49-F238E27FC236}">
                <a16:creationId xmlns:a16="http://schemas.microsoft.com/office/drawing/2014/main" id="{352C4327-775E-E04E-8CC4-326A172F9DD1}"/>
              </a:ext>
            </a:extLst>
          </p:cNvPr>
          <p:cNvSpPr txBox="1">
            <a:spLocks/>
          </p:cNvSpPr>
          <p:nvPr/>
        </p:nvSpPr>
        <p:spPr>
          <a:xfrm>
            <a:off x="3552593" y="4440357"/>
            <a:ext cx="1931365" cy="239842"/>
          </a:xfrm>
          <a:prstGeom prst="rect">
            <a:avLst/>
          </a:prstGeom>
        </p:spPr>
        <p:txBody>
          <a:bodyPr lIns="0" tIns="0" rIns="0" bIns="0">
            <a:normAutofit/>
          </a:bodyPr>
          <a:lstStyle>
            <a:lvl1pPr marL="0" indent="0" algn="l" defTabSz="685800" rtl="0" eaLnBrk="1" latinLnBrk="0" hangingPunct="1">
              <a:lnSpc>
                <a:spcPct val="100000"/>
              </a:lnSpc>
              <a:spcBef>
                <a:spcPts val="0"/>
              </a:spcBef>
              <a:spcAft>
                <a:spcPts val="600"/>
              </a:spcAft>
              <a:buFont typeface="Arial" panose="020B0604020202020204" pitchFamily="34" charset="0"/>
              <a:buNone/>
              <a:defRPr lang="en-US" sz="1400" b="0" i="0" kern="1200">
                <a:solidFill>
                  <a:srgbClr val="000000"/>
                </a:solidFill>
                <a:latin typeface="Sprint Sans Regular" panose="020B0503030202060203" pitchFamily="34" charset="0"/>
                <a:ea typeface="+mn-ea"/>
                <a:cs typeface="+mn-cs"/>
              </a:defRPr>
            </a:lvl1pPr>
            <a:lvl2pPr marL="342900" indent="0" algn="ctr" defTabSz="685800" rtl="0" eaLnBrk="1" latinLnBrk="0" hangingPunct="1">
              <a:lnSpc>
                <a:spcPct val="100000"/>
              </a:lnSpc>
              <a:spcBef>
                <a:spcPts val="0"/>
              </a:spcBef>
              <a:spcAft>
                <a:spcPts val="600"/>
              </a:spcAft>
              <a:buFont typeface="Arial" panose="020B0604020202020204" pitchFamily="34" charset="0"/>
              <a:buNone/>
              <a:defRPr lang="en-US" sz="1500" b="0" i="0" kern="1200">
                <a:solidFill>
                  <a:srgbClr val="000000"/>
                </a:solidFill>
                <a:latin typeface="Sprint Sans Regular" panose="020B0503030202060203" pitchFamily="34" charset="0"/>
                <a:ea typeface="+mn-ea"/>
                <a:cs typeface="+mn-cs"/>
              </a:defRPr>
            </a:lvl2pPr>
            <a:lvl3pPr marL="685800" indent="0" algn="ctr" defTabSz="685800" rtl="0" eaLnBrk="1" latinLnBrk="0" hangingPunct="1">
              <a:lnSpc>
                <a:spcPct val="100000"/>
              </a:lnSpc>
              <a:spcBef>
                <a:spcPts val="0"/>
              </a:spcBef>
              <a:spcAft>
                <a:spcPts val="600"/>
              </a:spcAft>
              <a:buFont typeface="Arial" panose="020B0604020202020204" pitchFamily="34" charset="0"/>
              <a:buNone/>
              <a:defRPr lang="en-US" sz="1350" b="0" i="0" kern="1200">
                <a:solidFill>
                  <a:srgbClr val="000000"/>
                </a:solidFill>
                <a:latin typeface="Sprint Sans Regular" panose="020B0503030202060203" pitchFamily="34" charset="0"/>
                <a:ea typeface="+mn-ea"/>
                <a:cs typeface="+mn-cs"/>
              </a:defRPr>
            </a:lvl3pPr>
            <a:lvl4pPr marL="1028700" indent="0" algn="ctr" defTabSz="685800" rtl="0" eaLnBrk="1" latinLnBrk="0" hangingPunct="1">
              <a:lnSpc>
                <a:spcPct val="100000"/>
              </a:lnSpc>
              <a:spcBef>
                <a:spcPts val="0"/>
              </a:spcBef>
              <a:spcAft>
                <a:spcPts val="600"/>
              </a:spcAft>
              <a:buFont typeface="Arial" panose="020B0604020202020204" pitchFamily="34" charset="0"/>
              <a:buNone/>
              <a:defRPr lang="en-US" sz="1200" b="0" i="0" kern="1200">
                <a:solidFill>
                  <a:srgbClr val="000000"/>
                </a:solidFill>
                <a:latin typeface="Sprint Sans Regular" panose="020B0503030202060203" pitchFamily="34" charset="0"/>
                <a:ea typeface="+mn-ea"/>
                <a:cs typeface="+mn-cs"/>
              </a:defRPr>
            </a:lvl4pPr>
            <a:lvl5pPr marL="1371600" indent="0" algn="ctr" defTabSz="685800" rtl="0" eaLnBrk="1" latinLnBrk="0" hangingPunct="1">
              <a:lnSpc>
                <a:spcPct val="100000"/>
              </a:lnSpc>
              <a:spcBef>
                <a:spcPts val="0"/>
              </a:spcBef>
              <a:spcAft>
                <a:spcPts val="600"/>
              </a:spcAft>
              <a:buFont typeface="Arial" panose="020B0604020202020204" pitchFamily="34" charset="0"/>
              <a:buNone/>
              <a:defRPr lang="en-US" sz="1200" b="0" i="0" kern="1200">
                <a:solidFill>
                  <a:srgbClr val="000000"/>
                </a:solidFill>
                <a:latin typeface="Sprint Sans Regular" panose="020B0503030202060203" pitchFamily="34"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000" dirty="0"/>
              <a:t>Table tents</a:t>
            </a:r>
          </a:p>
        </p:txBody>
      </p:sp>
      <p:pic>
        <p:nvPicPr>
          <p:cNvPr id="20" name="Picture 19">
            <a:extLst>
              <a:ext uri="{FF2B5EF4-FFF2-40B4-BE49-F238E27FC236}">
                <a16:creationId xmlns:a16="http://schemas.microsoft.com/office/drawing/2014/main" id="{33EC73CA-DC8E-1A40-9668-1F3A14B367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58636" y="819014"/>
            <a:ext cx="2289823" cy="3540963"/>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nvGrpSpPr>
          <p:cNvPr id="19" name="Group 18">
            <a:extLst>
              <a:ext uri="{FF2B5EF4-FFF2-40B4-BE49-F238E27FC236}">
                <a16:creationId xmlns:a16="http://schemas.microsoft.com/office/drawing/2014/main" id="{74D3827A-F3B2-6644-9D76-54E7D322A9AE}"/>
              </a:ext>
            </a:extLst>
          </p:cNvPr>
          <p:cNvGrpSpPr/>
          <p:nvPr/>
        </p:nvGrpSpPr>
        <p:grpSpPr>
          <a:xfrm>
            <a:off x="3486419" y="2796200"/>
            <a:ext cx="1185837" cy="1517763"/>
            <a:chOff x="3486419" y="2796200"/>
            <a:chExt cx="1185837" cy="1517763"/>
          </a:xfrm>
        </p:grpSpPr>
        <p:grpSp>
          <p:nvGrpSpPr>
            <p:cNvPr id="24" name="Group 23">
              <a:extLst>
                <a:ext uri="{FF2B5EF4-FFF2-40B4-BE49-F238E27FC236}">
                  <a16:creationId xmlns:a16="http://schemas.microsoft.com/office/drawing/2014/main" id="{6CAFD95D-C7BE-4C4E-96EA-A9621D2F6633}"/>
                </a:ext>
              </a:extLst>
            </p:cNvPr>
            <p:cNvGrpSpPr/>
            <p:nvPr/>
          </p:nvGrpSpPr>
          <p:grpSpPr>
            <a:xfrm>
              <a:off x="3498011" y="2796200"/>
              <a:ext cx="1174245" cy="1500225"/>
              <a:chOff x="3688508" y="2813738"/>
              <a:chExt cx="1174245" cy="1500225"/>
            </a:xfrm>
          </p:grpSpPr>
          <p:sp>
            <p:nvSpPr>
              <p:cNvPr id="21" name="Parallelogram 20">
                <a:extLst>
                  <a:ext uri="{FF2B5EF4-FFF2-40B4-BE49-F238E27FC236}">
                    <a16:creationId xmlns:a16="http://schemas.microsoft.com/office/drawing/2014/main" id="{CD572060-800A-3541-A368-265A2D65D951}"/>
                  </a:ext>
                </a:extLst>
              </p:cNvPr>
              <p:cNvSpPr/>
              <p:nvPr/>
            </p:nvSpPr>
            <p:spPr>
              <a:xfrm flipH="1">
                <a:off x="3694028" y="2813738"/>
                <a:ext cx="1168725" cy="1443208"/>
              </a:xfrm>
              <a:prstGeom prst="parallelogram">
                <a:avLst>
                  <a:gd name="adj" fmla="val 13566"/>
                </a:avLst>
              </a:prstGeom>
              <a:solidFill>
                <a:schemeClr val="bg1"/>
              </a:solidFill>
              <a:ln>
                <a:solidFill>
                  <a:schemeClr val="bg1">
                    <a:lumMod val="75000"/>
                  </a:schemeClr>
                </a:solidFill>
              </a:ln>
              <a:effectLst>
                <a:outerShdw blurRad="508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allelogram 21">
                <a:extLst>
                  <a:ext uri="{FF2B5EF4-FFF2-40B4-BE49-F238E27FC236}">
                    <a16:creationId xmlns:a16="http://schemas.microsoft.com/office/drawing/2014/main" id="{EB265698-F5E8-0F46-986D-8D97971AD76A}"/>
                  </a:ext>
                </a:extLst>
              </p:cNvPr>
              <p:cNvSpPr/>
              <p:nvPr/>
            </p:nvSpPr>
            <p:spPr>
              <a:xfrm flipH="1">
                <a:off x="3688508" y="4185622"/>
                <a:ext cx="1168725" cy="77491"/>
              </a:xfrm>
              <a:prstGeom prst="parallelogram">
                <a:avLst>
                  <a:gd name="adj" fmla="val 49677"/>
                </a:avLst>
              </a:prstGeom>
              <a:solidFill>
                <a:schemeClr val="bg1"/>
              </a:solidFill>
              <a:ln>
                <a:solidFill>
                  <a:schemeClr val="bg1">
                    <a:lumMod val="75000"/>
                  </a:schemeClr>
                </a:solidFill>
              </a:ln>
              <a:effectLst>
                <a:outerShdw blurRad="508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a:extLst>
                  <a:ext uri="{FF2B5EF4-FFF2-40B4-BE49-F238E27FC236}">
                    <a16:creationId xmlns:a16="http://schemas.microsoft.com/office/drawing/2014/main" id="{559B87F4-8190-A249-980E-848C8E8503E6}"/>
                  </a:ext>
                </a:extLst>
              </p:cNvPr>
              <p:cNvSpPr/>
              <p:nvPr/>
            </p:nvSpPr>
            <p:spPr>
              <a:xfrm>
                <a:off x="3761891" y="4185622"/>
                <a:ext cx="1055540" cy="128341"/>
              </a:xfrm>
              <a:prstGeom prst="parallelogram">
                <a:avLst>
                  <a:gd name="adj" fmla="val 99232"/>
                </a:avLst>
              </a:prstGeom>
              <a:solidFill>
                <a:schemeClr val="bg1"/>
              </a:solidFill>
              <a:ln>
                <a:solidFill>
                  <a:schemeClr val="bg1">
                    <a:lumMod val="75000"/>
                  </a:schemeClr>
                </a:solidFill>
              </a:ln>
              <a:effectLst>
                <a:outerShdw blurRad="50800"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27">
              <a:extLst>
                <a:ext uri="{FF2B5EF4-FFF2-40B4-BE49-F238E27FC236}">
                  <a16:creationId xmlns:a16="http://schemas.microsoft.com/office/drawing/2014/main" id="{2421763F-855D-5E47-95B8-72EE926DE5F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486419" y="2799022"/>
              <a:ext cx="1009960" cy="1514941"/>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pic>
        <p:nvPicPr>
          <p:cNvPr id="25" name="Picture 24">
            <a:extLst>
              <a:ext uri="{FF2B5EF4-FFF2-40B4-BE49-F238E27FC236}">
                <a16:creationId xmlns:a16="http://schemas.microsoft.com/office/drawing/2014/main" id="{4532EE9E-3B02-784C-8237-69E281B88EF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276101" y="1851680"/>
            <a:ext cx="1938781" cy="2508298"/>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14590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99DB5B-42B6-9F48-A406-4B4DA9B7D519}"/>
              </a:ext>
            </a:extLst>
          </p:cNvPr>
          <p:cNvSpPr>
            <a:spLocks noGrp="1"/>
          </p:cNvSpPr>
          <p:nvPr>
            <p:ph type="sldNum" sz="quarter" idx="4"/>
          </p:nvPr>
        </p:nvSpPr>
        <p:spPr/>
        <p:txBody>
          <a:bodyPr/>
          <a:lstStyle/>
          <a:p>
            <a:fld id="{727D9A12-6E24-5A4F-8BBE-604118FA2188}" type="slidenum">
              <a:rPr lang="en-US" smtClean="0"/>
              <a:pPr/>
              <a:t>9</a:t>
            </a:fld>
            <a:endParaRPr lang="en-US"/>
          </a:p>
        </p:txBody>
      </p:sp>
      <p:sp>
        <p:nvSpPr>
          <p:cNvPr id="4" name="Rectangle 3">
            <a:extLst>
              <a:ext uri="{FF2B5EF4-FFF2-40B4-BE49-F238E27FC236}">
                <a16:creationId xmlns:a16="http://schemas.microsoft.com/office/drawing/2014/main" id="{62B798BF-B63F-0D4E-A3FF-0F80A842DE31}"/>
              </a:ext>
            </a:extLst>
          </p:cNvPr>
          <p:cNvSpPr/>
          <p:nvPr/>
        </p:nvSpPr>
        <p:spPr>
          <a:xfrm>
            <a:off x="322271" y="1281835"/>
            <a:ext cx="8499458" cy="3753335"/>
          </a:xfrm>
          <a:prstGeom prst="rect">
            <a:avLst/>
          </a:prstGeom>
          <a:solidFill>
            <a:schemeClr val="bg1"/>
          </a:solidFill>
        </p:spPr>
        <p:txBody>
          <a:bodyPr wrap="square" anchor="b" anchorCtr="0">
            <a:spAutoFit/>
          </a:bodyPr>
          <a:lstStyle/>
          <a:p>
            <a:pPr algn="just">
              <a:spcAft>
                <a:spcPts val="400"/>
              </a:spcAft>
            </a:pPr>
            <a:r>
              <a:rPr lang="en-US" sz="630" dirty="0">
                <a:latin typeface="Sprint Sans Ofc Med" panose="020B0603030202060203" pitchFamily="34" charset="77"/>
              </a:rPr>
              <a:t>**Monthly charges exclude taxes &amp; Sprint Surcharges [incl. USF charge of up to 24.4% (varies quarterly), up to $2.50 Admin. &amp; 40¢ Reg. /line/mo. &amp; fees by area (approx. 5–20%)]. Surcharges are not taxes. See </a:t>
            </a:r>
            <a:r>
              <a:rPr lang="en-US" sz="630" dirty="0" err="1">
                <a:latin typeface="Sprint Sans Ofc Med" panose="020B0603030202060203" pitchFamily="34" charset="77"/>
              </a:rPr>
              <a:t>sprint.com</a:t>
            </a:r>
            <a:r>
              <a:rPr lang="en-US" sz="630" dirty="0">
                <a:latin typeface="Sprint Sans Ofc Med" panose="020B0603030202060203" pitchFamily="34" charset="77"/>
              </a:rPr>
              <a:t>/</a:t>
            </a:r>
            <a:r>
              <a:rPr lang="en-US" sz="630" dirty="0" err="1">
                <a:latin typeface="Sprint Sans Ofc Med" panose="020B0603030202060203" pitchFamily="34" charset="77"/>
              </a:rPr>
              <a:t>taxesandfees</a:t>
            </a:r>
            <a:r>
              <a:rPr lang="en-US" sz="630" dirty="0">
                <a:latin typeface="Sprint Sans Ofc Med" panose="020B0603030202060203" pitchFamily="34" charset="77"/>
              </a:rPr>
              <a:t>.</a:t>
            </a:r>
          </a:p>
          <a:p>
            <a:pPr algn="just">
              <a:spcAft>
                <a:spcPts val="400"/>
              </a:spcAft>
            </a:pPr>
            <a:r>
              <a:rPr lang="en-US" sz="630" dirty="0">
                <a:latin typeface="Sprint Sans Ofc" panose="020B0503030202060203" pitchFamily="34" charset="77"/>
              </a:rPr>
              <a:t>Offers for a limited time only. </a:t>
            </a:r>
            <a:r>
              <a:rPr lang="en-US" sz="630" dirty="0" err="1">
                <a:latin typeface="Sprint Sans Ofc Med" panose="020B0603030202060203" pitchFamily="34" charset="77"/>
              </a:rPr>
              <a:t>Activ</a:t>
            </a:r>
            <a:r>
              <a:rPr lang="en-US" sz="630" dirty="0">
                <a:latin typeface="Sprint Sans Ofc Med" panose="020B0603030202060203" pitchFamily="34" charset="77"/>
              </a:rPr>
              <a:t>. Fee: </a:t>
            </a:r>
            <a:r>
              <a:rPr lang="en-US" sz="630" dirty="0">
                <a:latin typeface="Sprint Sans Ofc" panose="020B0503030202060203" pitchFamily="34" charset="77"/>
              </a:rPr>
              <a:t>Up to $30/line. Credit approval req. </a:t>
            </a:r>
          </a:p>
          <a:p>
            <a:pPr algn="just">
              <a:spcAft>
                <a:spcPts val="400"/>
              </a:spcAft>
            </a:pPr>
            <a:r>
              <a:rPr lang="en-US" sz="630" dirty="0">
                <a:latin typeface="Sprint Sans Ofc Med" panose="020B0603030202060203" pitchFamily="34" charset="77"/>
              </a:rPr>
              <a:t>Sprint Unlimited Basic, Plus &amp; Premium Plan:</a:t>
            </a:r>
            <a:r>
              <a:rPr lang="en-US" sz="630" dirty="0">
                <a:latin typeface="Sprint Sans Ofc" panose="020B0503030202060203" pitchFamily="34" charset="77"/>
              </a:rPr>
              <a:t> </a:t>
            </a:r>
            <a:r>
              <a:rPr lang="en-US" sz="630" dirty="0" err="1">
                <a:latin typeface="Sprint Sans Ofc" panose="020B0503030202060203" pitchFamily="34" charset="77"/>
              </a:rPr>
              <a:t>Reqs</a:t>
            </a:r>
            <a:r>
              <a:rPr lang="en-US" sz="630" dirty="0">
                <a:latin typeface="Sprint Sans Ofc" panose="020B0503030202060203" pitchFamily="34" charset="77"/>
              </a:rPr>
              <a:t> </a:t>
            </a:r>
            <a:r>
              <a:rPr lang="en-US" sz="630" dirty="0" err="1">
                <a:latin typeface="Sprint Sans Ofc" panose="020B0503030202060203" pitchFamily="34" charset="77"/>
              </a:rPr>
              <a:t>eBill</a:t>
            </a:r>
            <a:r>
              <a:rPr lang="en-US" sz="630" dirty="0">
                <a:latin typeface="Sprint Sans Ofc" panose="020B0503030202060203" pitchFamily="34" charset="77"/>
              </a:rPr>
              <a:t>. Includes unlimited domestic calling, texting, Mobile Hotspot VPN &amp; P2P &amp; data as indicated above. Third-party content/downloads are </a:t>
            </a:r>
            <a:r>
              <a:rPr lang="en-US" sz="630" dirty="0" err="1">
                <a:latin typeface="Sprint Sans Ofc" panose="020B0503030202060203" pitchFamily="34" charset="77"/>
              </a:rPr>
              <a:t>add’l</a:t>
            </a:r>
            <a:r>
              <a:rPr lang="en-US" sz="630" dirty="0">
                <a:latin typeface="Sprint Sans Ofc" panose="020B0503030202060203" pitchFamily="34" charset="77"/>
              </a:rPr>
              <a:t> charge. Plan not avail. for tablets or MBB devices. Select Int’l </a:t>
            </a:r>
            <a:r>
              <a:rPr lang="en-US" sz="630" dirty="0" err="1">
                <a:latin typeface="Sprint Sans Ofc" panose="020B0503030202060203" pitchFamily="34" charset="77"/>
              </a:rPr>
              <a:t>svcs</a:t>
            </a:r>
            <a:r>
              <a:rPr lang="en-US" sz="630" dirty="0">
                <a:latin typeface="Sprint Sans Ofc" panose="020B0503030202060203" pitchFamily="34" charset="77"/>
              </a:rPr>
              <a:t> are included for phone lines. See </a:t>
            </a:r>
            <a:r>
              <a:rPr lang="en-US" sz="630" dirty="0" err="1">
                <a:latin typeface="Sprint Sans Ofc" panose="020B0503030202060203" pitchFamily="34" charset="77"/>
              </a:rPr>
              <a:t>sprint.com</a:t>
            </a:r>
            <a:r>
              <a:rPr lang="en-US" sz="630" dirty="0">
                <a:latin typeface="Sprint Sans Ofc" panose="020B0503030202060203" pitchFamily="34" charset="77"/>
              </a:rPr>
              <a:t>/</a:t>
            </a:r>
            <a:r>
              <a:rPr lang="en-US" sz="630" dirty="0" err="1">
                <a:latin typeface="Sprint Sans Ofc" panose="020B0503030202060203" pitchFamily="34" charset="77"/>
              </a:rPr>
              <a:t>globalroaming</a:t>
            </a:r>
            <a:r>
              <a:rPr lang="en-US" sz="630" dirty="0">
                <a:latin typeface="Sprint Sans Ofc" panose="020B0503030202060203" pitchFamily="34" charset="77"/>
              </a:rPr>
              <a:t>. Subsidized devices incur an </a:t>
            </a:r>
            <a:r>
              <a:rPr lang="en-US" sz="630" dirty="0" err="1">
                <a:latin typeface="Sprint Sans Ofc" panose="020B0503030202060203" pitchFamily="34" charset="77"/>
              </a:rPr>
              <a:t>add'l</a:t>
            </a:r>
            <a:r>
              <a:rPr lang="en-US" sz="630" dirty="0">
                <a:latin typeface="Sprint Sans Ofc" panose="020B0503030202060203" pitchFamily="34" charset="77"/>
              </a:rPr>
              <a:t>. $25/mo. charge. </a:t>
            </a:r>
            <a:r>
              <a:rPr lang="en-US" sz="630" dirty="0">
                <a:latin typeface="Sprint Sans Ofc Med" panose="020B0603030202060203" pitchFamily="34" charset="77"/>
              </a:rPr>
              <a:t>Amazon:</a:t>
            </a:r>
            <a:r>
              <a:rPr lang="en-US" sz="630" dirty="0">
                <a:latin typeface="Sprint Sans Ofc" panose="020B0503030202060203" pitchFamily="34" charset="77"/>
              </a:rPr>
              <a:t> Offer subject to change. Amazon Prime has a $12.99/month value. </a:t>
            </a:r>
            <a:r>
              <a:rPr lang="en-US" sz="630" dirty="0" err="1">
                <a:latin typeface="Sprint Sans Ofc" panose="020B0503030202060203" pitchFamily="34" charset="77"/>
              </a:rPr>
              <a:t>Amazon.com</a:t>
            </a:r>
            <a:r>
              <a:rPr lang="en-US" sz="630" dirty="0">
                <a:latin typeface="Sprint Sans Ofc" panose="020B0503030202060203" pitchFamily="34" charset="77"/>
              </a:rPr>
              <a:t> is not a sponsor of this promotion</a:t>
            </a:r>
            <a:r>
              <a:rPr lang="en-US" sz="630" dirty="0">
                <a:latin typeface="Sprint Sans Ofc Med" panose="020B0603030202060203" pitchFamily="34" charset="77"/>
              </a:rPr>
              <a:t>. AutoPay: </a:t>
            </a:r>
            <a:r>
              <a:rPr lang="en-US" sz="630" dirty="0">
                <a:latin typeface="Sprint Sans Ofc" panose="020B0503030202060203" pitchFamily="34" charset="77"/>
              </a:rPr>
              <a:t>$5/mo./line discount may not reflect on 1st bill.</a:t>
            </a:r>
            <a:r>
              <a:rPr lang="en-US" sz="630" dirty="0">
                <a:latin typeface="Sprint Sans Ofc Med" panose="020B0603030202060203" pitchFamily="34" charset="77"/>
              </a:rPr>
              <a:t> Hulu: </a:t>
            </a:r>
            <a:r>
              <a:rPr lang="en-US" sz="630" dirty="0">
                <a:latin typeface="Sprint Sans Ofc" panose="020B0503030202060203" pitchFamily="34" charset="77"/>
              </a:rPr>
              <a:t>Not available outside the U.S. </a:t>
            </a:r>
            <a:r>
              <a:rPr lang="en-US" sz="630" dirty="0" err="1">
                <a:latin typeface="Sprint Sans Ofc" panose="020B0503030202060203" pitchFamily="34" charset="77"/>
              </a:rPr>
              <a:t>Reqs</a:t>
            </a:r>
            <a:r>
              <a:rPr lang="en-US" sz="630" dirty="0">
                <a:latin typeface="Sprint Sans Ofc" panose="020B0503030202060203" pitchFamily="34" charset="77"/>
              </a:rPr>
              <a:t> qualifying Sprint service plan and registration of Hulu account from Sprint phone while on the Sprint network at </a:t>
            </a:r>
            <a:r>
              <a:rPr lang="en-US" sz="630" dirty="0" err="1">
                <a:latin typeface="Sprint Sans Ofc" panose="020B0503030202060203" pitchFamily="34" charset="77"/>
              </a:rPr>
              <a:t>hulu.com</a:t>
            </a:r>
            <a:r>
              <a:rPr lang="en-US" sz="630" dirty="0">
                <a:latin typeface="Sprint Sans Ofc" panose="020B0503030202060203" pitchFamily="34" charset="77"/>
              </a:rPr>
              <a:t>/sprint. Incl. access to one Hulu’s ad-supported plan per each eligible Sprint account (excl. other Hulu plans and add-ons) while eligible Sprint plan is active and in good standing. New or returning Hulu subscribers only. Valid also for existing Hulu-billed ad-supported plan subscribers (no third-party billed subscribers or premium add-on subscribers); no prorated credit or refund for current Hulu billing month, and remaining credit balances will be forfeited. Excludes CL accounts. Not redeemable or refundable for cash or gift subscriptions. Hulu may place account on inactivity hold based on Hulu usage. Cancel Hulu anytime. Subject to Hulu terms — see </a:t>
            </a:r>
            <a:r>
              <a:rPr lang="en-US" sz="630" dirty="0" err="1">
                <a:latin typeface="Sprint Sans Ofc" panose="020B0503030202060203" pitchFamily="34" charset="77"/>
              </a:rPr>
              <a:t>hulu.com</a:t>
            </a:r>
            <a:r>
              <a:rPr lang="en-US" sz="630" dirty="0">
                <a:latin typeface="Sprint Sans Ofc" panose="020B0503030202060203" pitchFamily="34" charset="77"/>
              </a:rPr>
              <a:t>/terms. Hulu offer made available by Sprint and may be modified or terminated at any time without notice. </a:t>
            </a:r>
            <a:r>
              <a:rPr lang="en-US" sz="630" dirty="0">
                <a:latin typeface="Sprint Sans Ofc Med" panose="020B0603030202060203" pitchFamily="34" charset="77"/>
              </a:rPr>
              <a:t>Quality of Service (QoS): </a:t>
            </a:r>
            <a:r>
              <a:rPr lang="en-US" sz="630" dirty="0">
                <a:latin typeface="Sprint Sans Ofc" panose="020B0503030202060203" pitchFamily="34" charset="77"/>
              </a:rPr>
              <a:t>Customers who use more than 50GB of data during a billing cycle will be deprioritized during times &amp; places where the Sprint network is constrained. See </a:t>
            </a:r>
            <a:r>
              <a:rPr lang="en-US" sz="630" dirty="0" err="1">
                <a:latin typeface="Sprint Sans Ofc" panose="020B0503030202060203" pitchFamily="34" charset="77"/>
              </a:rPr>
              <a:t>sprint.com</a:t>
            </a:r>
            <a:r>
              <a:rPr lang="en-US" sz="630" dirty="0">
                <a:latin typeface="Sprint Sans Ofc" panose="020B0503030202060203" pitchFamily="34" charset="77"/>
              </a:rPr>
              <a:t>/</a:t>
            </a:r>
            <a:r>
              <a:rPr lang="en-US" sz="630" dirty="0" err="1">
                <a:latin typeface="Sprint Sans Ofc" panose="020B0503030202060203" pitchFamily="34" charset="77"/>
              </a:rPr>
              <a:t>networkmanagement</a:t>
            </a:r>
            <a:r>
              <a:rPr lang="en-US" sz="630" dirty="0">
                <a:latin typeface="Sprint Sans Ofc" panose="020B0503030202060203" pitchFamily="34" charset="77"/>
              </a:rPr>
              <a:t> for details. Usage Limitations: To improve data experience for the majority of users, throughput may be limited, varied or reduced on the network. Sprint may terminate service if off-network roaming usage in a month exceeds: (1) 800 min. or a majority of min.; or (2) 100MB or a majority of KB. Prohibited use rules apply — see </a:t>
            </a:r>
            <a:r>
              <a:rPr lang="en-US" sz="630" dirty="0" err="1">
                <a:latin typeface="Sprint Sans Ofc" panose="020B0503030202060203" pitchFamily="34" charset="77"/>
              </a:rPr>
              <a:t>sprint.com</a:t>
            </a:r>
            <a:r>
              <a:rPr lang="en-US" sz="630" dirty="0">
                <a:latin typeface="Sprint Sans Ofc" panose="020B0503030202060203" pitchFamily="34" charset="77"/>
              </a:rPr>
              <a:t>/</a:t>
            </a:r>
            <a:r>
              <a:rPr lang="en-US" sz="630" dirty="0" err="1">
                <a:latin typeface="Sprint Sans Ofc" panose="020B0503030202060203" pitchFamily="34" charset="77"/>
              </a:rPr>
              <a:t>termsandconditions</a:t>
            </a:r>
            <a:r>
              <a:rPr lang="en-US" sz="630" dirty="0">
                <a:latin typeface="Sprint Sans Ofc" panose="020B0503030202060203" pitchFamily="34" charset="77"/>
              </a:rPr>
              <a:t>. </a:t>
            </a:r>
          </a:p>
          <a:p>
            <a:pPr algn="just">
              <a:spcAft>
                <a:spcPts val="400"/>
              </a:spcAft>
            </a:pPr>
            <a:r>
              <a:rPr lang="en-US" sz="630" dirty="0">
                <a:latin typeface="Sprint Sans Ofc Med" panose="020B0603030202060203" pitchFamily="34" charset="77"/>
              </a:rPr>
              <a:t>Prepaid Card Offer: </a:t>
            </a:r>
            <a:r>
              <a:rPr lang="en-US" sz="630" dirty="0">
                <a:latin typeface="Sprint Sans Ofc" panose="020B0503030202060203" pitchFamily="34" charset="77"/>
              </a:rPr>
              <a:t>Sel. SWP with qualifying corp. id. While supplies last. $100 per line. Up to $200 per acct. Acct. must remain active for 61 days &amp; in good standing at time of processing. Allow 10–12 wks. for delivery. Excl. CL, select SWP, add-</a:t>
            </a:r>
            <a:r>
              <a:rPr lang="en-US" sz="630" dirty="0" err="1">
                <a:latin typeface="Sprint Sans Ofc" panose="020B0503030202060203" pitchFamily="34" charset="77"/>
              </a:rPr>
              <a:t>a-line</a:t>
            </a:r>
            <a:r>
              <a:rPr lang="en-US" sz="630" dirty="0">
                <a:latin typeface="Sprint Sans Ofc" panose="020B0503030202060203" pitchFamily="34" charset="77"/>
              </a:rPr>
              <a:t>, tablet </a:t>
            </a:r>
            <a:r>
              <a:rPr lang="en-US" sz="630" dirty="0" err="1">
                <a:latin typeface="Sprint Sans Ofc" panose="020B0503030202060203" pitchFamily="34" charset="77"/>
              </a:rPr>
              <a:t>activ</a:t>
            </a:r>
            <a:r>
              <a:rPr lang="en-US" sz="630" dirty="0">
                <a:latin typeface="Sprint Sans Ofc" panose="020B0503030202060203" pitchFamily="34" charset="77"/>
              </a:rPr>
              <a:t>. upgrades, replacements, and ports made between Sprint entities or providers associated with Sprint. Sprint reserves the right to change or cancel this offer at any time. </a:t>
            </a:r>
          </a:p>
          <a:p>
            <a:pPr algn="just">
              <a:spcAft>
                <a:spcPts val="400"/>
              </a:spcAft>
            </a:pPr>
            <a:r>
              <a:rPr lang="en-US" sz="630" dirty="0">
                <a:latin typeface="Sprint Sans Ofc Med" panose="020B0603030202060203" pitchFamily="34" charset="77"/>
              </a:rPr>
              <a:t>SWP Discount: </a:t>
            </a:r>
            <a:r>
              <a:rPr lang="en-US" sz="630" dirty="0">
                <a:latin typeface="Sprint Sans Ofc" panose="020B0503030202060203" pitchFamily="34" charset="77"/>
              </a:rPr>
              <a:t>Sel. SWP only. $5/</a:t>
            </a:r>
            <a:r>
              <a:rPr lang="en-US" sz="630" dirty="0" err="1">
                <a:latin typeface="Sprint Sans Ofc" panose="020B0503030202060203" pitchFamily="34" charset="77"/>
              </a:rPr>
              <a:t>mo</a:t>
            </a:r>
            <a:r>
              <a:rPr lang="en-US" sz="630" dirty="0">
                <a:latin typeface="Sprint Sans Ofc" panose="020B0503030202060203" pitchFamily="34" charset="77"/>
              </a:rPr>
              <a:t> SWP discount on line 1 on Sprint Premium, Plus and Basic Plans. Avail. for eligible company employees or org. members (ongoing verification). Discount subj. to change according to the company’s/org.’s </a:t>
            </a:r>
            <a:r>
              <a:rPr lang="en-US" sz="630" dirty="0" err="1">
                <a:latin typeface="Sprint Sans Ofc" panose="020B0503030202060203" pitchFamily="34" charset="77"/>
              </a:rPr>
              <a:t>agmt</a:t>
            </a:r>
            <a:r>
              <a:rPr lang="en-US" sz="630" dirty="0">
                <a:latin typeface="Sprint Sans Ofc" panose="020B0503030202060203" pitchFamily="34" charset="77"/>
              </a:rPr>
              <a:t>. with Sprint &amp; is avail. upon request. Not avail. with no credit check offers. Limit one SWP discount per acct. Acct. must remain in good standing to receive discount. </a:t>
            </a:r>
          </a:p>
          <a:p>
            <a:pPr algn="just">
              <a:spcAft>
                <a:spcPts val="400"/>
              </a:spcAft>
            </a:pPr>
            <a:r>
              <a:rPr lang="en-US" sz="630" dirty="0">
                <a:latin typeface="Sprint Sans Ofc Med" panose="020B0603030202060203" pitchFamily="34" charset="77"/>
              </a:rPr>
              <a:t>Clean Slate:</a:t>
            </a:r>
            <a:r>
              <a:rPr lang="en-US" sz="630" dirty="0">
                <a:latin typeface="Sprint Sans Ofc" panose="020B0503030202060203" pitchFamily="34" charset="77"/>
              </a:rPr>
              <a:t> Amount based on ETF (early termination fee) charged or remaining phone balance. Req. port from other carrier to Sprint, remain active &amp; in good standing for 15 days before card issuance &amp; buyback of working phone in good condition (the device is unlocked, powers on and there are no broken, missing or cracked pieces) tied to offer. Phone must be deactivated &amp; all personal data deleted. Device will not be returned. Reg, &amp; submit final bill with ETF or phone balance w/in 30 days of switching at </a:t>
            </a:r>
            <a:r>
              <a:rPr lang="en-US" sz="630" dirty="0" err="1">
                <a:latin typeface="Sprint Sans Ofc" panose="020B0503030202060203" pitchFamily="34" charset="77"/>
              </a:rPr>
              <a:t>sprint.com</a:t>
            </a:r>
            <a:r>
              <a:rPr lang="en-US" sz="630" dirty="0">
                <a:latin typeface="Sprint Sans Ofc" panose="020B0503030202060203" pitchFamily="34" charset="77"/>
              </a:rPr>
              <a:t>/</a:t>
            </a:r>
            <a:r>
              <a:rPr lang="en-US" sz="630" dirty="0" err="1">
                <a:latin typeface="Sprint Sans Ofc" panose="020B0503030202060203" pitchFamily="34" charset="77"/>
              </a:rPr>
              <a:t>joinsprint</a:t>
            </a:r>
            <a:r>
              <a:rPr lang="en-US" sz="630" dirty="0">
                <a:latin typeface="Sprint Sans Ofc" panose="020B0503030202060203" pitchFamily="34" charset="77"/>
              </a:rPr>
              <a:t>. Allow 3 business days after approval for virtual reward or 15 days for prepaid card. Excl. 100+ Corporate-liable, prepaid &amp; ports made between Sprint or related entities. </a:t>
            </a:r>
          </a:p>
          <a:p>
            <a:pPr algn="just">
              <a:spcAft>
                <a:spcPts val="400"/>
              </a:spcAft>
            </a:pPr>
            <a:r>
              <a:rPr lang="en-US" sz="630" dirty="0">
                <a:latin typeface="Sprint Sans Ofc Med" panose="020B0603030202060203" pitchFamily="34" charset="77"/>
              </a:rPr>
              <a:t>Referral Offer: </a:t>
            </a:r>
            <a:r>
              <a:rPr lang="en-US" sz="630" dirty="0">
                <a:latin typeface="Sprint Sans Ofc" panose="020B0503030202060203" pitchFamily="34" charset="77"/>
              </a:rPr>
              <a:t>1 reward per referee account. Req. at least 1 new-line on same day as new acct. activation on qual. plan. Excl. additional lines on same account, add a line, tablet &amp; mobile broadband devices. Up to $500/yr. in referral rewards. Referrer’s </a:t>
            </a:r>
            <a:r>
              <a:rPr lang="en-US" sz="630" dirty="0" err="1">
                <a:latin typeface="Sprint Sans Ofc" panose="020B0503030202060203" pitchFamily="34" charset="77"/>
              </a:rPr>
              <a:t>reg</a:t>
            </a:r>
            <a:r>
              <a:rPr lang="en-US" sz="630" dirty="0">
                <a:latin typeface="Sprint Sans Ofc" panose="020B0503030202060203" pitchFamily="34" charset="77"/>
              </a:rPr>
              <a:t> at: </a:t>
            </a:r>
            <a:r>
              <a:rPr lang="en-US" sz="630" dirty="0" err="1">
                <a:latin typeface="Sprint Sans Ofc" panose="020B0503030202060203" pitchFamily="34" charset="77"/>
              </a:rPr>
              <a:t>www.sprint.com</a:t>
            </a:r>
            <a:r>
              <a:rPr lang="en-US" sz="630" dirty="0">
                <a:latin typeface="Sprint Sans Ofc" panose="020B0503030202060203" pitchFamily="34" charset="77"/>
              </a:rPr>
              <a:t>/referral &amp; msg. sent prior to new acct. opening. Referrer’s existing acct. must be active for at least 24 hours prior to Referee’s new acct. opening. Both referrer &amp; referee must remain active Sprint customer &amp; be in good standing at time of fulfillment, up to 10 wk. after new account active. Customers on BYOD 1 Year Free are not eligible. Excl. CL purchases via subsidy and 100+, Enterprise &amp; Public Sector/Gov., SWAC &amp; ERC. Excl. National Retailer &amp; Indirect channel employees. Customer will receive one $50 prepaid card. </a:t>
            </a:r>
          </a:p>
          <a:p>
            <a:pPr algn="just">
              <a:spcAft>
                <a:spcPts val="400"/>
              </a:spcAft>
            </a:pPr>
            <a:r>
              <a:rPr lang="en-US" sz="630" dirty="0">
                <a:latin typeface="Sprint Sans Ofc Med" panose="020B0603030202060203" pitchFamily="34" charset="77"/>
              </a:rPr>
              <a:t>Prepaid Card/Virtual Account: </a:t>
            </a:r>
            <a:r>
              <a:rPr lang="en-US" sz="630" dirty="0">
                <a:latin typeface="Sprint Sans Ofc" panose="020B0503030202060203" pitchFamily="34" charset="77"/>
              </a:rPr>
              <a:t>Issued by </a:t>
            </a:r>
            <a:r>
              <a:rPr lang="en-US" sz="630" dirty="0" err="1">
                <a:latin typeface="Sprint Sans Ofc" panose="020B0503030202060203" pitchFamily="34" charset="77"/>
              </a:rPr>
              <a:t>MetaBank</a:t>
            </a:r>
            <a:r>
              <a:rPr lang="en-US" sz="630" dirty="0">
                <a:latin typeface="Sprint Sans Ofc" panose="020B0503030202060203" pitchFamily="34" charset="77"/>
              </a:rPr>
              <a:t>®, Member FDIC, pursuant to license by Mastercard International Incorporated. Mastercard is a registered trademark, and the circles design is a trademark of Mastercard International Incorporated. No cash access or recurring payments. Card can be used where Debit Mastercard is accepted. Virtual Account can be used online where Debit Mastercard is accepted. Unused funds will forfeit after the valid thru date. Terms and conditions apply. </a:t>
            </a:r>
          </a:p>
          <a:p>
            <a:pPr algn="just">
              <a:spcAft>
                <a:spcPts val="400"/>
              </a:spcAft>
            </a:pPr>
            <a:r>
              <a:rPr lang="en-US" sz="630" dirty="0">
                <a:latin typeface="Sprint Sans Ofc Med" panose="020B0603030202060203" pitchFamily="34" charset="77"/>
              </a:rPr>
              <a:t>Satisfaction Guarantee: </a:t>
            </a:r>
            <a:r>
              <a:rPr lang="en-US" sz="630" dirty="0">
                <a:latin typeface="Sprint Sans Ofc" panose="020B0503030202060203" pitchFamily="34" charset="77"/>
              </a:rPr>
              <a:t>Call us to deactivate &amp; return to place of </a:t>
            </a:r>
            <a:r>
              <a:rPr lang="en-US" sz="630" dirty="0" err="1">
                <a:latin typeface="Sprint Sans Ofc" panose="020B0503030202060203" pitchFamily="34" charset="77"/>
              </a:rPr>
              <a:t>purch</a:t>
            </a:r>
            <a:r>
              <a:rPr lang="en-US" sz="630" dirty="0">
                <a:latin typeface="Sprint Sans Ofc" panose="020B0503030202060203" pitchFamily="34" charset="77"/>
              </a:rPr>
              <a:t>. with complete, undamaged phone/device &amp; receipt w/in 30 days of </a:t>
            </a:r>
            <a:r>
              <a:rPr lang="en-US" sz="630" dirty="0" err="1">
                <a:latin typeface="Sprint Sans Ofc" panose="020B0503030202060203" pitchFamily="34" charset="77"/>
              </a:rPr>
              <a:t>activ</a:t>
            </a:r>
            <a:r>
              <a:rPr lang="en-US" sz="630" dirty="0">
                <a:latin typeface="Sprint Sans Ofc" panose="020B0503030202060203" pitchFamily="34" charset="77"/>
              </a:rPr>
              <a:t>. We'll refund your phone/device cost, svc. charges &amp; </a:t>
            </a:r>
            <a:r>
              <a:rPr lang="en-US" sz="630" dirty="0" err="1">
                <a:latin typeface="Sprint Sans Ofc" panose="020B0503030202060203" pitchFamily="34" charset="77"/>
              </a:rPr>
              <a:t>activ</a:t>
            </a:r>
            <a:r>
              <a:rPr lang="en-US" sz="630" dirty="0">
                <a:latin typeface="Sprint Sans Ofc" panose="020B0503030202060203" pitchFamily="34" charset="77"/>
              </a:rPr>
              <a:t>. fee. Excl. int'l. usage not incl. in plan, prem. content &amp; 3rd party billing. We'll refund your phone/device cost. Sprint dealer may impose </a:t>
            </a:r>
            <a:r>
              <a:rPr lang="en-US" sz="630" dirty="0" err="1">
                <a:latin typeface="Sprint Sans Ofc" panose="020B0503030202060203" pitchFamily="34" charset="77"/>
              </a:rPr>
              <a:t>add'l</a:t>
            </a:r>
            <a:r>
              <a:rPr lang="en-US" sz="630" dirty="0">
                <a:latin typeface="Sprint Sans Ofc" panose="020B0503030202060203" pitchFamily="34" charset="77"/>
              </a:rPr>
              <a:t>. fees. A $45 restocking fee may apply. Visit </a:t>
            </a:r>
            <a:r>
              <a:rPr lang="en-US" sz="630" dirty="0" err="1">
                <a:latin typeface="Sprint Sans Ofc" panose="020B0503030202060203" pitchFamily="34" charset="77"/>
              </a:rPr>
              <a:t>sprint.com</a:t>
            </a:r>
            <a:r>
              <a:rPr lang="en-US" sz="630" dirty="0">
                <a:latin typeface="Sprint Sans Ofc" panose="020B0503030202060203" pitchFamily="34" charset="77"/>
              </a:rPr>
              <a:t>/returns.</a:t>
            </a:r>
          </a:p>
          <a:p>
            <a:pPr algn="just">
              <a:spcAft>
                <a:spcPts val="400"/>
              </a:spcAft>
            </a:pPr>
            <a:r>
              <a:rPr lang="en-US" sz="630" dirty="0">
                <a:latin typeface="Sprint Sans Ofc Med" panose="020B0603030202060203" pitchFamily="34" charset="77"/>
              </a:rPr>
              <a:t>Other Terms: </a:t>
            </a:r>
            <a:r>
              <a:rPr lang="en-US" sz="630" dirty="0">
                <a:latin typeface="Sprint Sans Ofc" panose="020B0503030202060203" pitchFamily="34" charset="77"/>
              </a:rPr>
              <a:t>Offers/coverage not avail. everywhere or for all phones/networks. May not be combinable with other offers. No rainchecks. No </a:t>
            </a:r>
            <a:r>
              <a:rPr lang="en-US" sz="630" dirty="0" err="1">
                <a:latin typeface="Sprint Sans Ofc" panose="020B0503030202060203" pitchFamily="34" charset="77"/>
              </a:rPr>
              <a:t>add’l</a:t>
            </a:r>
            <a:r>
              <a:rPr lang="en-US" sz="630" dirty="0">
                <a:latin typeface="Sprint Sans Ofc" panose="020B0503030202060203" pitchFamily="34" charset="77"/>
              </a:rPr>
              <a:t> discounts apply. Accounts that cancel lines within 30 days of activating on promo pricing may void savings. Included features/content may change or be discontinued at any time. Restrictions apply. See store or </a:t>
            </a:r>
            <a:r>
              <a:rPr lang="en-US" sz="630" dirty="0" err="1">
                <a:latin typeface="Sprint Sans Ofc" panose="020B0503030202060203" pitchFamily="34" charset="77"/>
              </a:rPr>
              <a:t>sprint.com</a:t>
            </a:r>
            <a:r>
              <a:rPr lang="en-US" sz="630" dirty="0">
                <a:latin typeface="Sprint Sans Ofc" panose="020B0503030202060203" pitchFamily="34" charset="77"/>
              </a:rPr>
              <a:t> for details. © 2019 Sprint. All rights reserved. All Amazon ®, TM &amp; © are IP of </a:t>
            </a:r>
            <a:r>
              <a:rPr lang="en-US" sz="630" dirty="0" err="1">
                <a:latin typeface="Sprint Sans Ofc" panose="020B0503030202060203" pitchFamily="34" charset="77"/>
              </a:rPr>
              <a:t>Amazon.com</a:t>
            </a:r>
            <a:r>
              <a:rPr lang="en-US" sz="630" dirty="0">
                <a:latin typeface="Sprint Sans Ofc" panose="020B0503030202060203" pitchFamily="34" charset="77"/>
              </a:rPr>
              <a:t>, Inc. or its affiliates. Sprint &amp; the logo are trademarks of Sprint.</a:t>
            </a:r>
            <a:endParaRPr lang="en-US" sz="630" dirty="0">
              <a:effectLst/>
              <a:latin typeface="Sprint Sans Ofc" panose="020B0503030202060203" pitchFamily="34" charset="77"/>
            </a:endParaRPr>
          </a:p>
        </p:txBody>
      </p:sp>
      <p:pic>
        <p:nvPicPr>
          <p:cNvPr id="9" name="Picture 8">
            <a:extLst>
              <a:ext uri="{FF2B5EF4-FFF2-40B4-BE49-F238E27FC236}">
                <a16:creationId xmlns:a16="http://schemas.microsoft.com/office/drawing/2014/main" id="{0D1A4C6B-05D2-974A-8992-6530A0705F51}"/>
              </a:ext>
            </a:extLst>
          </p:cNvPr>
          <p:cNvPicPr>
            <a:picLocks noChangeAspect="1"/>
          </p:cNvPicPr>
          <p:nvPr/>
        </p:nvPicPr>
        <p:blipFill>
          <a:blip r:embed="rId2"/>
          <a:stretch>
            <a:fillRect/>
          </a:stretch>
        </p:blipFill>
        <p:spPr>
          <a:xfrm>
            <a:off x="2654300" y="495151"/>
            <a:ext cx="3835400" cy="635000"/>
          </a:xfrm>
          <a:prstGeom prst="rect">
            <a:avLst/>
          </a:prstGeom>
        </p:spPr>
      </p:pic>
    </p:spTree>
    <p:extLst>
      <p:ext uri="{BB962C8B-B14F-4D97-AF65-F5344CB8AC3E}">
        <p14:creationId xmlns:p14="http://schemas.microsoft.com/office/powerpoint/2010/main" val="426784663"/>
      </p:ext>
    </p:extLst>
  </p:cSld>
  <p:clrMapOvr>
    <a:masterClrMapping/>
  </p:clrMapOvr>
</p:sld>
</file>

<file path=ppt/theme/theme1.xml><?xml version="1.0" encoding="utf-8"?>
<a:theme xmlns:a="http://schemas.openxmlformats.org/drawingml/2006/main" name="Sprint Biz Lightwave External">
  <a:themeElements>
    <a:clrScheme name="Custom 9">
      <a:dk1>
        <a:srgbClr val="000000"/>
      </a:dk1>
      <a:lt1>
        <a:srgbClr val="FFFFFF"/>
      </a:lt1>
      <a:dk2>
        <a:srgbClr val="FFC20E"/>
      </a:dk2>
      <a:lt2>
        <a:srgbClr val="F5F3E6"/>
      </a:lt2>
      <a:accent1>
        <a:srgbClr val="FFE591"/>
      </a:accent1>
      <a:accent2>
        <a:srgbClr val="FFD100"/>
      </a:accent2>
      <a:accent3>
        <a:srgbClr val="FF870A"/>
      </a:accent3>
      <a:accent4>
        <a:srgbClr val="FF4500"/>
      </a:accent4>
      <a:accent5>
        <a:srgbClr val="CC377F"/>
      </a:accent5>
      <a:accent6>
        <a:srgbClr val="9633FF"/>
      </a:accent6>
      <a:hlink>
        <a:srgbClr val="0055DB"/>
      </a:hlink>
      <a:folHlink>
        <a:srgbClr val="00FF0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247455FFBB8846859C8B1B4CFE7F60" ma:contentTypeVersion="0" ma:contentTypeDescription="Create a new document." ma:contentTypeScope="" ma:versionID="569550b02c6235a3a08386091faa30ee">
  <xsd:schema xmlns:xsd="http://www.w3.org/2001/XMLSchema" xmlns:xs="http://www.w3.org/2001/XMLSchema" xmlns:p="http://schemas.microsoft.com/office/2006/metadata/properties" targetNamespace="http://schemas.microsoft.com/office/2006/metadata/properties" ma:root="true" ma:fieldsID="83c59730833354b63623cb6d637364d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039B4F-7447-477D-83F5-25F962A77191}">
  <ds:schemaRefs>
    <ds:schemaRef ds:uri="http://purl.org/dc/elements/1.1/"/>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A4686293-4F62-4B24-A58B-E4564D5FD958}">
  <ds:schemaRefs>
    <ds:schemaRef ds:uri="http://schemas.microsoft.com/sharepoint/v3/contenttype/forms"/>
  </ds:schemaRefs>
</ds:datastoreItem>
</file>

<file path=customXml/itemProps3.xml><?xml version="1.0" encoding="utf-8"?>
<ds:datastoreItem xmlns:ds="http://schemas.openxmlformats.org/officeDocument/2006/customXml" ds:itemID="{F2626BB3-B1E1-4A4E-9672-B3FD1CD093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29556</TotalTime>
  <Words>1074</Words>
  <Application>Microsoft Office PowerPoint</Application>
  <PresentationFormat>On-screen Show (16:9)</PresentationFormat>
  <Paragraphs>86</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Sprint Sans</vt:lpstr>
      <vt:lpstr>Sprint Sans Ofc</vt:lpstr>
      <vt:lpstr>Sprint Sans Ofc Med</vt:lpstr>
      <vt:lpstr>Sprint Sans Regular</vt:lpstr>
      <vt:lpstr>System Font Regular</vt:lpstr>
      <vt:lpstr>Sprint Biz Lightwave External</vt:lpstr>
      <vt:lpstr>PowerPoint Presentation</vt:lpstr>
      <vt:lpstr>Save on your next Uber ride because of where you work!</vt:lpstr>
      <vt:lpstr>Now get these three exclusive offers through the Sprint Works Program.</vt:lpstr>
      <vt:lpstr>your first year over AT&amp;T </vt:lpstr>
      <vt:lpstr>Great value and savings with Sprint</vt:lpstr>
      <vt:lpstr>See how our Unlimited plans stack up!</vt:lpstr>
      <vt:lpstr>Introducing My Sprint Rewards</vt:lpstr>
      <vt:lpstr>Sprint makes it easy to get the word out to your team!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Parish</dc:creator>
  <cp:lastModifiedBy>Harnden, Allison [SLS]</cp:lastModifiedBy>
  <cp:revision>970</cp:revision>
  <cp:lastPrinted>2019-03-27T14:11:30Z</cp:lastPrinted>
  <dcterms:created xsi:type="dcterms:W3CDTF">2017-01-30T15:28:05Z</dcterms:created>
  <dcterms:modified xsi:type="dcterms:W3CDTF">2019-08-12T16:13:59Z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0x01010038247455FFBB8846859C8B1B4CFE7F60</vt:lpwstr>
  </property>
  <property fmtid="{D5CDD505-2E9C-101B-9397-08002B2CF9AE}" pid="3" name="IsMyDocuments">
    <vt:bool>true</vt:bool>
  </property>
</Properties>
</file>